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58" r:id="rId5"/>
    <p:sldId id="259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332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-46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7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CF624-CDE8-43FC-8F86-00741E4AF3E5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93783-A4F3-449F-A38D-BA9B295F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93783-A4F3-449F-A38D-BA9B295F5D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Starring…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Arizona Power Authority</a:t>
            </a:r>
          </a:p>
        </p:txBody>
      </p:sp>
    </p:spTree>
    <p:extLst>
      <p:ext uri="{BB962C8B-B14F-4D97-AF65-F5344CB8AC3E}">
        <p14:creationId xmlns:p14="http://schemas.microsoft.com/office/powerpoint/2010/main" val="294035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Gerak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Leadership, Management &amp; Vision</a:t>
            </a:r>
          </a:p>
          <a:p>
            <a:r>
              <a:rPr lang="en-US" sz="2800" dirty="0"/>
              <a:t>Federal interface (Hoover/BOR/WAPA)</a:t>
            </a:r>
          </a:p>
          <a:p>
            <a:r>
              <a:rPr lang="en-US" sz="2800" dirty="0"/>
              <a:t>Lobbying (State &amp; Federal)</a:t>
            </a:r>
          </a:p>
          <a:p>
            <a:r>
              <a:rPr lang="en-US" sz="2800" dirty="0"/>
              <a:t>Special Projects</a:t>
            </a:r>
            <a:endParaRPr lang="en-US" dirty="0"/>
          </a:p>
          <a:p>
            <a:r>
              <a:rPr lang="en-US" sz="2800" dirty="0"/>
              <a:t>Whatever it Takes!</a:t>
            </a:r>
          </a:p>
        </p:txBody>
      </p:sp>
    </p:spTree>
    <p:extLst>
      <p:ext uri="{BB962C8B-B14F-4D97-AF65-F5344CB8AC3E}">
        <p14:creationId xmlns:p14="http://schemas.microsoft.com/office/powerpoint/2010/main" val="104805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Heather Cole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Executive Secretary – Commission &amp; Executive Director</a:t>
            </a:r>
          </a:p>
          <a:p>
            <a:r>
              <a:rPr lang="en-US" sz="2800" dirty="0"/>
              <a:t>Customer Service Program Manager</a:t>
            </a:r>
          </a:p>
          <a:p>
            <a:r>
              <a:rPr lang="en-US" sz="2800" dirty="0"/>
              <a:t>Legislative Liaison (State)</a:t>
            </a:r>
          </a:p>
          <a:p>
            <a:r>
              <a:rPr lang="en-US" sz="2800" dirty="0"/>
              <a:t>Office Manager - Gets Snacks, Etc.</a:t>
            </a:r>
          </a:p>
          <a:p>
            <a:r>
              <a:rPr lang="en-US" sz="2800"/>
              <a:t>CHIEF OF STAFF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24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Gary Kern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Chief Financial Officer</a:t>
            </a:r>
          </a:p>
          <a:p>
            <a:r>
              <a:rPr lang="en-US" sz="2800"/>
              <a:t>budgEt</a:t>
            </a:r>
            <a:endParaRPr lang="en-US" sz="2800" dirty="0"/>
          </a:p>
          <a:p>
            <a:r>
              <a:rPr lang="en-US" sz="2800" dirty="0"/>
              <a:t>Rating Agencies/Bonds</a:t>
            </a:r>
          </a:p>
          <a:p>
            <a:r>
              <a:rPr lang="en-US" sz="2800" dirty="0"/>
              <a:t>Human Resource Director</a:t>
            </a:r>
          </a:p>
          <a:p>
            <a:r>
              <a:rPr lang="en-US" sz="2800" dirty="0"/>
              <a:t>ADOA Engagement</a:t>
            </a:r>
          </a:p>
        </p:txBody>
      </p:sp>
    </p:spTree>
    <p:extLst>
      <p:ext uri="{BB962C8B-B14F-4D97-AF65-F5344CB8AC3E}">
        <p14:creationId xmlns:p14="http://schemas.microsoft.com/office/powerpoint/2010/main" val="71169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 Levine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Senior Rate Analyst – Monthly Billing</a:t>
            </a:r>
          </a:p>
          <a:p>
            <a:r>
              <a:rPr lang="en-US" sz="2800" dirty="0"/>
              <a:t>Scheduling/rates</a:t>
            </a:r>
          </a:p>
          <a:p>
            <a:r>
              <a:rPr lang="en-US" sz="2800" dirty="0"/>
              <a:t>Multi-Species Conservation Program</a:t>
            </a:r>
          </a:p>
          <a:p>
            <a:r>
              <a:rPr lang="en-US" sz="2800" dirty="0"/>
              <a:t>Power Operations Report / Drought Contingency Plan</a:t>
            </a:r>
          </a:p>
          <a:p>
            <a:r>
              <a:rPr lang="en-US" sz="2800" dirty="0"/>
              <a:t>E&amp;OC/TRC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SonseeaHray Thayer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sz="2800" dirty="0"/>
              <a:t>Senior Accountant</a:t>
            </a:r>
          </a:p>
          <a:p>
            <a:r>
              <a:rPr lang="en-US" sz="2800" dirty="0"/>
              <a:t>Payroll</a:t>
            </a:r>
          </a:p>
          <a:p>
            <a:r>
              <a:rPr lang="en-US" sz="2800" dirty="0"/>
              <a:t>Accounts Payable/Receivable</a:t>
            </a:r>
          </a:p>
          <a:p>
            <a:r>
              <a:rPr lang="en-US" sz="2800" dirty="0"/>
              <a:t>Cross Training SENIOR Rate Analyst RESPONSIBILITIES</a:t>
            </a:r>
          </a:p>
          <a:p>
            <a:r>
              <a:rPr lang="en-US" sz="2800" dirty="0"/>
              <a:t>CROSS TRAINING INTO CHIEF FINANCIAL OFFICER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49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99</TotalTime>
  <Words>127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Main Event</vt:lpstr>
      <vt:lpstr>Now Starring…</vt:lpstr>
      <vt:lpstr>Ed Gerak</vt:lpstr>
      <vt:lpstr>Heather Cole</vt:lpstr>
      <vt:lpstr>Gary Kern</vt:lpstr>
      <vt:lpstr>Linda Levine</vt:lpstr>
      <vt:lpstr>SonseeaHray Thayer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Starring…</dc:title>
  <dc:creator>Ed Gerak</dc:creator>
  <cp:lastModifiedBy>Heather Cole</cp:lastModifiedBy>
  <cp:revision>15</cp:revision>
  <cp:lastPrinted>2021-07-07T19:15:34Z</cp:lastPrinted>
  <dcterms:created xsi:type="dcterms:W3CDTF">2019-05-01T20:46:42Z</dcterms:created>
  <dcterms:modified xsi:type="dcterms:W3CDTF">2021-07-16T21:28:32Z</dcterms:modified>
</cp:coreProperties>
</file>