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drawings/drawing9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0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12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5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6"/>
  </p:notesMasterIdLst>
  <p:handoutMasterIdLst>
    <p:handoutMasterId r:id="rId47"/>
  </p:handoutMasterIdLst>
  <p:sldIdLst>
    <p:sldId id="265" r:id="rId2"/>
    <p:sldId id="340" r:id="rId3"/>
    <p:sldId id="341" r:id="rId4"/>
    <p:sldId id="478" r:id="rId5"/>
    <p:sldId id="479" r:id="rId6"/>
    <p:sldId id="357" r:id="rId7"/>
    <p:sldId id="374" r:id="rId8"/>
    <p:sldId id="346" r:id="rId9"/>
    <p:sldId id="347" r:id="rId10"/>
    <p:sldId id="328" r:id="rId11"/>
    <p:sldId id="383" r:id="rId12"/>
    <p:sldId id="354" r:id="rId13"/>
    <p:sldId id="481" r:id="rId14"/>
    <p:sldId id="353" r:id="rId15"/>
    <p:sldId id="324" r:id="rId16"/>
    <p:sldId id="320" r:id="rId17"/>
    <p:sldId id="321" r:id="rId18"/>
    <p:sldId id="331" r:id="rId19"/>
    <p:sldId id="369" r:id="rId20"/>
    <p:sldId id="480" r:id="rId21"/>
    <p:sldId id="371" r:id="rId22"/>
    <p:sldId id="370" r:id="rId23"/>
    <p:sldId id="372" r:id="rId24"/>
    <p:sldId id="337" r:id="rId25"/>
    <p:sldId id="333" r:id="rId26"/>
    <p:sldId id="488" r:id="rId27"/>
    <p:sldId id="335" r:id="rId28"/>
    <p:sldId id="474" r:id="rId29"/>
    <p:sldId id="475" r:id="rId30"/>
    <p:sldId id="334" r:id="rId31"/>
    <p:sldId id="482" r:id="rId32"/>
    <p:sldId id="339" r:id="rId33"/>
    <p:sldId id="358" r:id="rId34"/>
    <p:sldId id="363" r:id="rId35"/>
    <p:sldId id="364" r:id="rId36"/>
    <p:sldId id="365" r:id="rId37"/>
    <p:sldId id="373" r:id="rId38"/>
    <p:sldId id="439" r:id="rId39"/>
    <p:sldId id="431" r:id="rId40"/>
    <p:sldId id="483" r:id="rId41"/>
    <p:sldId id="323" r:id="rId42"/>
    <p:sldId id="485" r:id="rId43"/>
    <p:sldId id="484" r:id="rId44"/>
    <p:sldId id="487" r:id="rId45"/>
  </p:sldIdLst>
  <p:sldSz cx="12188825" cy="6858000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86364" autoAdjust="0"/>
  </p:normalViewPr>
  <p:slideViewPr>
    <p:cSldViewPr showGuides="1">
      <p:cViewPr varScale="1">
        <p:scale>
          <a:sx n="99" d="100"/>
          <a:sy n="99" d="100"/>
        </p:scale>
        <p:origin x="1092" y="7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C:\Documents%20and%20Settings\mle\Desktop\NGCC%20Conference\NGCC%20O&amp;M%20Presentation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257217847769035E-2"/>
          <c:y val="0.2094311303265522"/>
          <c:w val="0.62988461103847526"/>
          <c:h val="0.69308318467655083"/>
        </c:manualLayout>
      </c:layout>
      <c:areaChart>
        <c:grouping val="stacked"/>
        <c:varyColors val="0"/>
        <c:ser>
          <c:idx val="4"/>
          <c:order val="0"/>
          <c:tx>
            <c:strRef>
              <c:f>Sheet1!$F$1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0000"/>
            </a:solidFill>
            <a:ln w="22225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1847.2902790000001</c:v>
                </c:pt>
                <c:pt idx="1">
                  <c:v>1733.4300049999999</c:v>
                </c:pt>
                <c:pt idx="2">
                  <c:v>1514.0429449999999</c:v>
                </c:pt>
                <c:pt idx="3">
                  <c:v>1581.114716</c:v>
                </c:pt>
                <c:pt idx="4">
                  <c:v>1581.7103500000001</c:v>
                </c:pt>
                <c:pt idx="5">
                  <c:v>1352.398197</c:v>
                </c:pt>
                <c:pt idx="6">
                  <c:v>1239.1486540000001</c:v>
                </c:pt>
                <c:pt idx="7">
                  <c:v>1205.8352749999999</c:v>
                </c:pt>
                <c:pt idx="8">
                  <c:v>1146.3927160000001</c:v>
                </c:pt>
                <c:pt idx="9">
                  <c:v>984.88494900000001</c:v>
                </c:pt>
                <c:pt idx="10">
                  <c:v>898.75305200000003</c:v>
                </c:pt>
                <c:pt idx="11">
                  <c:v>851.61517300000003</c:v>
                </c:pt>
                <c:pt idx="12">
                  <c:v>821.34082000000001</c:v>
                </c:pt>
                <c:pt idx="13">
                  <c:v>761.45416299999999</c:v>
                </c:pt>
                <c:pt idx="14">
                  <c:v>747.67236300000002</c:v>
                </c:pt>
                <c:pt idx="15">
                  <c:v>732.02618399999994</c:v>
                </c:pt>
                <c:pt idx="16">
                  <c:v>774.28668200000004</c:v>
                </c:pt>
                <c:pt idx="17">
                  <c:v>773.01977499999998</c:v>
                </c:pt>
                <c:pt idx="18">
                  <c:v>771.31073000000004</c:v>
                </c:pt>
                <c:pt idx="19">
                  <c:v>768.95007299999997</c:v>
                </c:pt>
                <c:pt idx="20">
                  <c:v>767.18737799999997</c:v>
                </c:pt>
                <c:pt idx="21">
                  <c:v>762.341858</c:v>
                </c:pt>
                <c:pt idx="22">
                  <c:v>760.95983899999999</c:v>
                </c:pt>
                <c:pt idx="23">
                  <c:v>767.22796600000004</c:v>
                </c:pt>
                <c:pt idx="24">
                  <c:v>760.75048800000002</c:v>
                </c:pt>
                <c:pt idx="25">
                  <c:v>751.40655500000003</c:v>
                </c:pt>
                <c:pt idx="26">
                  <c:v>745.31793200000004</c:v>
                </c:pt>
                <c:pt idx="27">
                  <c:v>744.10064699999998</c:v>
                </c:pt>
                <c:pt idx="28">
                  <c:v>735.22430399999996</c:v>
                </c:pt>
                <c:pt idx="29">
                  <c:v>729.85461399999997</c:v>
                </c:pt>
                <c:pt idx="30">
                  <c:v>727.14050299999997</c:v>
                </c:pt>
                <c:pt idx="31">
                  <c:v>723.74401899999998</c:v>
                </c:pt>
                <c:pt idx="32">
                  <c:v>720.72473100000002</c:v>
                </c:pt>
                <c:pt idx="33">
                  <c:v>718.13445999999999</c:v>
                </c:pt>
                <c:pt idx="34">
                  <c:v>718.03985599999999</c:v>
                </c:pt>
                <c:pt idx="35">
                  <c:v>714.38647500000002</c:v>
                </c:pt>
                <c:pt idx="36">
                  <c:v>720.95391800000004</c:v>
                </c:pt>
                <c:pt idx="37">
                  <c:v>720.31036400000005</c:v>
                </c:pt>
                <c:pt idx="38">
                  <c:v>719.473206</c:v>
                </c:pt>
                <c:pt idx="39">
                  <c:v>716.48748799999998</c:v>
                </c:pt>
                <c:pt idx="40">
                  <c:v>719.43194600000004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9-4FF0-974D-0D0681B5B05E}"/>
            </c:ext>
          </c:extLst>
        </c:ser>
        <c:ser>
          <c:idx val="2"/>
          <c:order val="1"/>
          <c:tx>
            <c:strRef>
              <c:f>Sheet1!$E$1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A33340"/>
            </a:solidFill>
            <a:ln w="22225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806.96799999999996</c:v>
                </c:pt>
                <c:pt idx="1">
                  <c:v>790.20399999999995</c:v>
                </c:pt>
                <c:pt idx="2">
                  <c:v>769.33100000000002</c:v>
                </c:pt>
                <c:pt idx="3">
                  <c:v>789.01599999999996</c:v>
                </c:pt>
                <c:pt idx="4">
                  <c:v>797.16600000000005</c:v>
                </c:pt>
                <c:pt idx="5">
                  <c:v>797.178</c:v>
                </c:pt>
                <c:pt idx="6">
                  <c:v>805.69399999999996</c:v>
                </c:pt>
                <c:pt idx="7">
                  <c:v>804.95</c:v>
                </c:pt>
                <c:pt idx="8">
                  <c:v>807.07799999999997</c:v>
                </c:pt>
                <c:pt idx="9">
                  <c:v>807.25695800000005</c:v>
                </c:pt>
                <c:pt idx="10">
                  <c:v>793.07165499999996</c:v>
                </c:pt>
                <c:pt idx="11">
                  <c:v>780.21447799999999</c:v>
                </c:pt>
                <c:pt idx="12">
                  <c:v>765.62353499999995</c:v>
                </c:pt>
                <c:pt idx="13">
                  <c:v>767.71270800000002</c:v>
                </c:pt>
                <c:pt idx="14">
                  <c:v>770.80505400000004</c:v>
                </c:pt>
                <c:pt idx="15">
                  <c:v>747.74780299999998</c:v>
                </c:pt>
                <c:pt idx="16">
                  <c:v>678.54431199999999</c:v>
                </c:pt>
                <c:pt idx="17">
                  <c:v>678.82409700000005</c:v>
                </c:pt>
                <c:pt idx="18">
                  <c:v>679.17993200000001</c:v>
                </c:pt>
                <c:pt idx="19">
                  <c:v>679.53405799999996</c:v>
                </c:pt>
                <c:pt idx="20">
                  <c:v>680.21289100000001</c:v>
                </c:pt>
                <c:pt idx="21">
                  <c:v>681.27758800000004</c:v>
                </c:pt>
                <c:pt idx="22">
                  <c:v>682.00195299999996</c:v>
                </c:pt>
                <c:pt idx="23">
                  <c:v>666.50482199999999</c:v>
                </c:pt>
                <c:pt idx="24">
                  <c:v>649.918274</c:v>
                </c:pt>
                <c:pt idx="25">
                  <c:v>651.32324200000005</c:v>
                </c:pt>
                <c:pt idx="26">
                  <c:v>652.36779799999999</c:v>
                </c:pt>
                <c:pt idx="27">
                  <c:v>652.578979</c:v>
                </c:pt>
                <c:pt idx="28">
                  <c:v>652.78967299999999</c:v>
                </c:pt>
                <c:pt idx="29">
                  <c:v>652.78967299999999</c:v>
                </c:pt>
                <c:pt idx="30">
                  <c:v>644.27893100000006</c:v>
                </c:pt>
                <c:pt idx="31">
                  <c:v>645.53106700000001</c:v>
                </c:pt>
                <c:pt idx="32">
                  <c:v>646.436646</c:v>
                </c:pt>
                <c:pt idx="33">
                  <c:v>638.55639599999995</c:v>
                </c:pt>
                <c:pt idx="34">
                  <c:v>639.31176800000003</c:v>
                </c:pt>
                <c:pt idx="35">
                  <c:v>640.13024900000005</c:v>
                </c:pt>
                <c:pt idx="36">
                  <c:v>640.55639599999995</c:v>
                </c:pt>
                <c:pt idx="37">
                  <c:v>640.98242200000004</c:v>
                </c:pt>
                <c:pt idx="38">
                  <c:v>641.24768100000006</c:v>
                </c:pt>
                <c:pt idx="39">
                  <c:v>641.56835899999999</c:v>
                </c:pt>
                <c:pt idx="40">
                  <c:v>642.03173800000002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C9-4FF0-974D-0D0681B5B05E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renewables</c:v>
                </c:pt>
              </c:strCache>
            </c:strRef>
          </c:tx>
          <c:spPr>
            <a:solidFill>
              <a:schemeClr val="accent3"/>
            </a:solidFill>
            <a:ln w="22225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429.786745</c:v>
                </c:pt>
                <c:pt idx="1">
                  <c:v>517.1614209999999</c:v>
                </c:pt>
                <c:pt idx="2">
                  <c:v>500.72419700000012</c:v>
                </c:pt>
                <c:pt idx="3">
                  <c:v>530.20499600000005</c:v>
                </c:pt>
                <c:pt idx="4">
                  <c:v>549.81197899999995</c:v>
                </c:pt>
                <c:pt idx="5">
                  <c:v>558.38025700000003</c:v>
                </c:pt>
                <c:pt idx="6">
                  <c:v>628.25747200000012</c:v>
                </c:pt>
                <c:pt idx="7">
                  <c:v>710.60071100000005</c:v>
                </c:pt>
                <c:pt idx="8">
                  <c:v>742.31630500000006</c:v>
                </c:pt>
                <c:pt idx="9">
                  <c:v>772.00329599999998</c:v>
                </c:pt>
                <c:pt idx="10">
                  <c:v>844.145264</c:v>
                </c:pt>
                <c:pt idx="11">
                  <c:v>918.69799799999998</c:v>
                </c:pt>
                <c:pt idx="12">
                  <c:v>1023.786865</c:v>
                </c:pt>
                <c:pt idx="13">
                  <c:v>1108.908447</c:v>
                </c:pt>
                <c:pt idx="14">
                  <c:v>1158.1137699999999</c:v>
                </c:pt>
                <c:pt idx="15">
                  <c:v>1217.9229740000001</c:v>
                </c:pt>
                <c:pt idx="16">
                  <c:v>1260.6649170000001</c:v>
                </c:pt>
                <c:pt idx="17">
                  <c:v>1291.97522</c:v>
                </c:pt>
                <c:pt idx="18">
                  <c:v>1322.8314210000001</c:v>
                </c:pt>
                <c:pt idx="19">
                  <c:v>1363.869019</c:v>
                </c:pt>
                <c:pt idx="20">
                  <c:v>1420.5561520000001</c:v>
                </c:pt>
                <c:pt idx="21">
                  <c:v>1438.905884</c:v>
                </c:pt>
                <c:pt idx="22">
                  <c:v>1449.1188959999999</c:v>
                </c:pt>
                <c:pt idx="23">
                  <c:v>1460.6279300000001</c:v>
                </c:pt>
                <c:pt idx="24">
                  <c:v>1471.5142820000001</c:v>
                </c:pt>
                <c:pt idx="25">
                  <c:v>1510.4155270000001</c:v>
                </c:pt>
                <c:pt idx="26">
                  <c:v>1541.0192870000001</c:v>
                </c:pt>
                <c:pt idx="27">
                  <c:v>1566.5333250000001</c:v>
                </c:pt>
                <c:pt idx="28">
                  <c:v>1596.681519</c:v>
                </c:pt>
                <c:pt idx="29">
                  <c:v>1625.7873540000001</c:v>
                </c:pt>
                <c:pt idx="30">
                  <c:v>1658.839966</c:v>
                </c:pt>
                <c:pt idx="31">
                  <c:v>1695.738525</c:v>
                </c:pt>
                <c:pt idx="32">
                  <c:v>1737.5543210000001</c:v>
                </c:pt>
                <c:pt idx="33">
                  <c:v>1786.810913</c:v>
                </c:pt>
                <c:pt idx="34">
                  <c:v>1838.7353519999999</c:v>
                </c:pt>
                <c:pt idx="35">
                  <c:v>1892.9537350000001</c:v>
                </c:pt>
                <c:pt idx="36">
                  <c:v>1932.870361</c:v>
                </c:pt>
                <c:pt idx="37">
                  <c:v>1968.9125979999999</c:v>
                </c:pt>
                <c:pt idx="38">
                  <c:v>1997.498413</c:v>
                </c:pt>
                <c:pt idx="39">
                  <c:v>2029.0223390000001</c:v>
                </c:pt>
                <c:pt idx="40">
                  <c:v>2064.0065920000002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9-4FF0-974D-0D0681B5B05E}"/>
            </c:ext>
          </c:extLst>
        </c:ser>
        <c:ser>
          <c:idx val="3"/>
          <c:order val="3"/>
          <c:tx>
            <c:strRef>
              <c:f>Sheet1!$C$1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rgbClr val="0096D7"/>
            </a:solidFill>
            <a:ln w="22225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987.69723400000009</c:v>
                </c:pt>
                <c:pt idx="1">
                  <c:v>1013.688929</c:v>
                </c:pt>
                <c:pt idx="2">
                  <c:v>1225.8941749999999</c:v>
                </c:pt>
                <c:pt idx="3">
                  <c:v>1124.83556</c:v>
                </c:pt>
                <c:pt idx="4">
                  <c:v>1126.608958</c:v>
                </c:pt>
                <c:pt idx="5">
                  <c:v>1333.4821099999999</c:v>
                </c:pt>
                <c:pt idx="6">
                  <c:v>1378.306934</c:v>
                </c:pt>
                <c:pt idx="7">
                  <c:v>1296.4146920000001</c:v>
                </c:pt>
                <c:pt idx="8">
                  <c:v>1468.0125989999999</c:v>
                </c:pt>
                <c:pt idx="9">
                  <c:v>1558.461914</c:v>
                </c:pt>
                <c:pt idx="10">
                  <c:v>1552.759399</c:v>
                </c:pt>
                <c:pt idx="11">
                  <c:v>1638.6636960000001</c:v>
                </c:pt>
                <c:pt idx="12">
                  <c:v>1627.803467</c:v>
                </c:pt>
                <c:pt idx="13">
                  <c:v>1627.252563</c:v>
                </c:pt>
                <c:pt idx="14">
                  <c:v>1609.510376</c:v>
                </c:pt>
                <c:pt idx="15">
                  <c:v>1613.774658</c:v>
                </c:pt>
                <c:pt idx="16">
                  <c:v>1621.915894</c:v>
                </c:pt>
                <c:pt idx="17">
                  <c:v>1609.124634</c:v>
                </c:pt>
                <c:pt idx="18">
                  <c:v>1608.4580080000001</c:v>
                </c:pt>
                <c:pt idx="19">
                  <c:v>1605.135254</c:v>
                </c:pt>
                <c:pt idx="20">
                  <c:v>1576.9517820000001</c:v>
                </c:pt>
                <c:pt idx="21">
                  <c:v>1596.148193</c:v>
                </c:pt>
                <c:pt idx="22">
                  <c:v>1619.300293</c:v>
                </c:pt>
                <c:pt idx="23">
                  <c:v>1650.826538</c:v>
                </c:pt>
                <c:pt idx="24">
                  <c:v>1699.8286129999999</c:v>
                </c:pt>
                <c:pt idx="25">
                  <c:v>1710.286255</c:v>
                </c:pt>
                <c:pt idx="26">
                  <c:v>1727.454346</c:v>
                </c:pt>
                <c:pt idx="27">
                  <c:v>1748.7416989999999</c:v>
                </c:pt>
                <c:pt idx="28">
                  <c:v>1771.4060059999999</c:v>
                </c:pt>
                <c:pt idx="29">
                  <c:v>1791.8400879999999</c:v>
                </c:pt>
                <c:pt idx="30">
                  <c:v>1814.9398189999999</c:v>
                </c:pt>
                <c:pt idx="31">
                  <c:v>1826.890625</c:v>
                </c:pt>
                <c:pt idx="32">
                  <c:v>1836.397461</c:v>
                </c:pt>
                <c:pt idx="33">
                  <c:v>1849.272095</c:v>
                </c:pt>
                <c:pt idx="34">
                  <c:v>1848.931274</c:v>
                </c:pt>
                <c:pt idx="35">
                  <c:v>1852.179932</c:v>
                </c:pt>
                <c:pt idx="36">
                  <c:v>1862.786621</c:v>
                </c:pt>
                <c:pt idx="37">
                  <c:v>1886.5119629999999</c:v>
                </c:pt>
                <c:pt idx="38">
                  <c:v>1918.0076899999999</c:v>
                </c:pt>
                <c:pt idx="39">
                  <c:v>1951.3043210000001</c:v>
                </c:pt>
                <c:pt idx="40">
                  <c:v>1976.012207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C9-4FF0-974D-0D0681B5B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13072"/>
        <c:axId val="284901104"/>
        <c:extLst>
          <c:ext xmlns:c15="http://schemas.microsoft.com/office/drawing/2012/chart" uri="{02D57815-91ED-43cb-92C2-25804820EDAC}">
            <c15:filteredAreaSeries>
              <c15:ser>
                <c:idx val="0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petroleum &amp; other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 w="22225"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ormulaRef>
                          <c15:sqref>Sheet1!$A$2:$A$42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55.728309999999588</c:v>
                      </c:pt>
                      <c:pt idx="1">
                        <c:v>49.481896000000653</c:v>
                      </c:pt>
                      <c:pt idx="2">
                        <c:v>43.923946999999458</c:v>
                      </c:pt>
                      <c:pt idx="3">
                        <c:v>48.924342999999411</c:v>
                      </c:pt>
                      <c:pt idx="4">
                        <c:v>49.541377999999561</c:v>
                      </c:pt>
                      <c:pt idx="5">
                        <c:v>50.301641999999759</c:v>
                      </c:pt>
                      <c:pt idx="6">
                        <c:v>44.08029500000039</c:v>
                      </c:pt>
                      <c:pt idx="7">
                        <c:v>40.460128000000033</c:v>
                      </c:pt>
                      <c:pt idx="8">
                        <c:v>43.553486000000497</c:v>
                      </c:pt>
                      <c:pt idx="9">
                        <c:v>38.230536999999998</c:v>
                      </c:pt>
                      <c:pt idx="10">
                        <c:v>37.418895999999997</c:v>
                      </c:pt>
                      <c:pt idx="11">
                        <c:v>36.021529999999998</c:v>
                      </c:pt>
                      <c:pt idx="12">
                        <c:v>35.892482000000001</c:v>
                      </c:pt>
                      <c:pt idx="13">
                        <c:v>35.492866999999997</c:v>
                      </c:pt>
                      <c:pt idx="14">
                        <c:v>35.325155000000002</c:v>
                      </c:pt>
                      <c:pt idx="15">
                        <c:v>34.840843999999997</c:v>
                      </c:pt>
                      <c:pt idx="16">
                        <c:v>34.079355999999997</c:v>
                      </c:pt>
                      <c:pt idx="17">
                        <c:v>33.505146000000003</c:v>
                      </c:pt>
                      <c:pt idx="18">
                        <c:v>33.038789000000001</c:v>
                      </c:pt>
                      <c:pt idx="19">
                        <c:v>32.728335999999999</c:v>
                      </c:pt>
                      <c:pt idx="20">
                        <c:v>32.323233000000002</c:v>
                      </c:pt>
                      <c:pt idx="21">
                        <c:v>31.968720000000001</c:v>
                      </c:pt>
                      <c:pt idx="22">
                        <c:v>31.921353</c:v>
                      </c:pt>
                      <c:pt idx="23">
                        <c:v>31.371264</c:v>
                      </c:pt>
                      <c:pt idx="24">
                        <c:v>31.527252000000001</c:v>
                      </c:pt>
                      <c:pt idx="25">
                        <c:v>31.472387999999999</c:v>
                      </c:pt>
                      <c:pt idx="26">
                        <c:v>31.205323</c:v>
                      </c:pt>
                      <c:pt idx="27">
                        <c:v>30.886545999999999</c:v>
                      </c:pt>
                      <c:pt idx="28">
                        <c:v>30.520754</c:v>
                      </c:pt>
                      <c:pt idx="29">
                        <c:v>30.456776999999999</c:v>
                      </c:pt>
                      <c:pt idx="30">
                        <c:v>30.081710000000001</c:v>
                      </c:pt>
                      <c:pt idx="31">
                        <c:v>29.669654999999999</c:v>
                      </c:pt>
                      <c:pt idx="32">
                        <c:v>29.308022000000001</c:v>
                      </c:pt>
                      <c:pt idx="33">
                        <c:v>28.924878</c:v>
                      </c:pt>
                      <c:pt idx="34">
                        <c:v>28.592206999999998</c:v>
                      </c:pt>
                      <c:pt idx="35">
                        <c:v>28.442890999999999</c:v>
                      </c:pt>
                      <c:pt idx="36">
                        <c:v>28.208248000000001</c:v>
                      </c:pt>
                      <c:pt idx="37">
                        <c:v>28.117106</c:v>
                      </c:pt>
                      <c:pt idx="38">
                        <c:v>27.816195</c:v>
                      </c:pt>
                      <c:pt idx="39">
                        <c:v>27.470147999999998</c:v>
                      </c:pt>
                      <c:pt idx="40">
                        <c:v>27.445833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43C9-4FF0-974D-0D0681B5B05E}"/>
                  </c:ext>
                </c:extLst>
              </c15:ser>
            </c15:filteredAreaSeries>
          </c:ext>
        </c:extLst>
      </c:areaChart>
      <c:catAx>
        <c:axId val="28491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01104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28490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 w="22225">
            <a:solidFill>
              <a:schemeClr val="bg1">
                <a:lumMod val="65000"/>
              </a:scheme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13072"/>
        <c:crossesAt val="1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760877755049307E-2"/>
          <c:y val="0.15849008625622851"/>
          <c:w val="0.888840941145702"/>
          <c:h val="0.682244060281832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res_hh!$B$5</c:f>
              <c:strCache>
                <c:ptCount val="1"/>
                <c:pt idx="0">
                  <c:v>Single-family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res_hh!$C$10:$AB$10</c:f>
              <c:numCache>
                <c:formatCode>General</c:formatCode>
                <c:ptCount val="26"/>
                <c:pt idx="0">
                  <c:v>2019</c:v>
                </c:pt>
                <c:pt idx="1">
                  <c:v>2050</c:v>
                </c:pt>
                <c:pt idx="3">
                  <c:v>2019</c:v>
                </c:pt>
                <c:pt idx="4">
                  <c:v>2050</c:v>
                </c:pt>
                <c:pt idx="6">
                  <c:v>2019</c:v>
                </c:pt>
                <c:pt idx="7">
                  <c:v>2050</c:v>
                </c:pt>
                <c:pt idx="9">
                  <c:v>2019</c:v>
                </c:pt>
                <c:pt idx="10">
                  <c:v>2050</c:v>
                </c:pt>
                <c:pt idx="12">
                  <c:v>2019</c:v>
                </c:pt>
                <c:pt idx="13">
                  <c:v>2050</c:v>
                </c:pt>
                <c:pt idx="15">
                  <c:v>2019</c:v>
                </c:pt>
                <c:pt idx="16">
                  <c:v>2050</c:v>
                </c:pt>
                <c:pt idx="18">
                  <c:v>2019</c:v>
                </c:pt>
                <c:pt idx="19">
                  <c:v>2050</c:v>
                </c:pt>
                <c:pt idx="21">
                  <c:v>2019</c:v>
                </c:pt>
                <c:pt idx="22">
                  <c:v>2050</c:v>
                </c:pt>
                <c:pt idx="24">
                  <c:v>2019</c:v>
                </c:pt>
                <c:pt idx="25">
                  <c:v>2050</c:v>
                </c:pt>
              </c:numCache>
            </c:numRef>
          </c:cat>
          <c:val>
            <c:numRef>
              <c:f>res_hh!$C$5:$AB$5</c:f>
              <c:numCache>
                <c:formatCode>#,##0.0</c:formatCode>
                <c:ptCount val="26"/>
                <c:pt idx="0">
                  <c:v>12</c:v>
                </c:pt>
                <c:pt idx="1">
                  <c:v>14.2</c:v>
                </c:pt>
                <c:pt idx="3">
                  <c:v>6.3</c:v>
                </c:pt>
                <c:pt idx="4">
                  <c:v>9</c:v>
                </c:pt>
                <c:pt idx="6">
                  <c:v>6.4</c:v>
                </c:pt>
                <c:pt idx="7">
                  <c:v>7.6</c:v>
                </c:pt>
                <c:pt idx="9">
                  <c:v>10.199999999999999</c:v>
                </c:pt>
                <c:pt idx="10">
                  <c:v>14.9</c:v>
                </c:pt>
                <c:pt idx="12">
                  <c:v>13.3</c:v>
                </c:pt>
                <c:pt idx="13">
                  <c:v>14.5</c:v>
                </c:pt>
                <c:pt idx="15">
                  <c:v>5.4</c:v>
                </c:pt>
                <c:pt idx="16">
                  <c:v>6.7</c:v>
                </c:pt>
                <c:pt idx="18">
                  <c:v>16.8</c:v>
                </c:pt>
                <c:pt idx="19">
                  <c:v>22.7</c:v>
                </c:pt>
                <c:pt idx="21">
                  <c:v>9.3000000000000007</c:v>
                </c:pt>
                <c:pt idx="22">
                  <c:v>9.9</c:v>
                </c:pt>
                <c:pt idx="24">
                  <c:v>3.6</c:v>
                </c:pt>
                <c:pt idx="2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6A-47EE-B8B2-795A46C98AAC}"/>
            </c:ext>
          </c:extLst>
        </c:ser>
        <c:ser>
          <c:idx val="1"/>
          <c:order val="1"/>
          <c:tx>
            <c:strRef>
              <c:f>res_hh!$B$6</c:f>
              <c:strCache>
                <c:ptCount val="1"/>
                <c:pt idx="0">
                  <c:v>Multifamily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res_hh!$C$10:$AB$10</c:f>
              <c:numCache>
                <c:formatCode>General</c:formatCode>
                <c:ptCount val="26"/>
                <c:pt idx="0">
                  <c:v>2019</c:v>
                </c:pt>
                <c:pt idx="1">
                  <c:v>2050</c:v>
                </c:pt>
                <c:pt idx="3">
                  <c:v>2019</c:v>
                </c:pt>
                <c:pt idx="4">
                  <c:v>2050</c:v>
                </c:pt>
                <c:pt idx="6">
                  <c:v>2019</c:v>
                </c:pt>
                <c:pt idx="7">
                  <c:v>2050</c:v>
                </c:pt>
                <c:pt idx="9">
                  <c:v>2019</c:v>
                </c:pt>
                <c:pt idx="10">
                  <c:v>2050</c:v>
                </c:pt>
                <c:pt idx="12">
                  <c:v>2019</c:v>
                </c:pt>
                <c:pt idx="13">
                  <c:v>2050</c:v>
                </c:pt>
                <c:pt idx="15">
                  <c:v>2019</c:v>
                </c:pt>
                <c:pt idx="16">
                  <c:v>2050</c:v>
                </c:pt>
                <c:pt idx="18">
                  <c:v>2019</c:v>
                </c:pt>
                <c:pt idx="19">
                  <c:v>2050</c:v>
                </c:pt>
                <c:pt idx="21">
                  <c:v>2019</c:v>
                </c:pt>
                <c:pt idx="22">
                  <c:v>2050</c:v>
                </c:pt>
                <c:pt idx="24">
                  <c:v>2019</c:v>
                </c:pt>
                <c:pt idx="25">
                  <c:v>2050</c:v>
                </c:pt>
              </c:numCache>
            </c:numRef>
          </c:cat>
          <c:val>
            <c:numRef>
              <c:f>res_hh!$C$6:$AB$6</c:f>
              <c:numCache>
                <c:formatCode>#,##0.0</c:formatCode>
                <c:ptCount val="26"/>
                <c:pt idx="0">
                  <c:v>5.4</c:v>
                </c:pt>
                <c:pt idx="1">
                  <c:v>6</c:v>
                </c:pt>
                <c:pt idx="3">
                  <c:v>2</c:v>
                </c:pt>
                <c:pt idx="4">
                  <c:v>3</c:v>
                </c:pt>
                <c:pt idx="6">
                  <c:v>1.7</c:v>
                </c:pt>
                <c:pt idx="7">
                  <c:v>2</c:v>
                </c:pt>
                <c:pt idx="9">
                  <c:v>3.2</c:v>
                </c:pt>
                <c:pt idx="10">
                  <c:v>4.5999999999999996</c:v>
                </c:pt>
                <c:pt idx="12">
                  <c:v>4.3</c:v>
                </c:pt>
                <c:pt idx="13">
                  <c:v>4.5</c:v>
                </c:pt>
                <c:pt idx="15">
                  <c:v>1.3</c:v>
                </c:pt>
                <c:pt idx="16">
                  <c:v>1.7</c:v>
                </c:pt>
                <c:pt idx="18">
                  <c:v>5.6</c:v>
                </c:pt>
                <c:pt idx="19">
                  <c:v>7.3</c:v>
                </c:pt>
                <c:pt idx="21">
                  <c:v>5.9</c:v>
                </c:pt>
                <c:pt idx="22">
                  <c:v>6</c:v>
                </c:pt>
                <c:pt idx="24">
                  <c:v>2</c:v>
                </c:pt>
                <c:pt idx="25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6A-47EE-B8B2-795A46C98AAC}"/>
            </c:ext>
          </c:extLst>
        </c:ser>
        <c:ser>
          <c:idx val="2"/>
          <c:order val="2"/>
          <c:tx>
            <c:strRef>
              <c:f>res_hh!$B$7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res_hh!$C$10:$AB$10</c:f>
              <c:numCache>
                <c:formatCode>General</c:formatCode>
                <c:ptCount val="26"/>
                <c:pt idx="0">
                  <c:v>2019</c:v>
                </c:pt>
                <c:pt idx="1">
                  <c:v>2050</c:v>
                </c:pt>
                <c:pt idx="3">
                  <c:v>2019</c:v>
                </c:pt>
                <c:pt idx="4">
                  <c:v>2050</c:v>
                </c:pt>
                <c:pt idx="6">
                  <c:v>2019</c:v>
                </c:pt>
                <c:pt idx="7">
                  <c:v>2050</c:v>
                </c:pt>
                <c:pt idx="9">
                  <c:v>2019</c:v>
                </c:pt>
                <c:pt idx="10">
                  <c:v>2050</c:v>
                </c:pt>
                <c:pt idx="12">
                  <c:v>2019</c:v>
                </c:pt>
                <c:pt idx="13">
                  <c:v>2050</c:v>
                </c:pt>
                <c:pt idx="15">
                  <c:v>2019</c:v>
                </c:pt>
                <c:pt idx="16">
                  <c:v>2050</c:v>
                </c:pt>
                <c:pt idx="18">
                  <c:v>2019</c:v>
                </c:pt>
                <c:pt idx="19">
                  <c:v>2050</c:v>
                </c:pt>
                <c:pt idx="21">
                  <c:v>2019</c:v>
                </c:pt>
                <c:pt idx="22">
                  <c:v>2050</c:v>
                </c:pt>
                <c:pt idx="24">
                  <c:v>2019</c:v>
                </c:pt>
                <c:pt idx="25">
                  <c:v>2050</c:v>
                </c:pt>
              </c:numCache>
            </c:numRef>
          </c:cat>
          <c:val>
            <c:numRef>
              <c:f>res_hh!$C$7:$AB$7</c:f>
              <c:numCache>
                <c:formatCode>#,##0.0</c:formatCode>
                <c:ptCount val="26"/>
                <c:pt idx="0">
                  <c:v>0.7</c:v>
                </c:pt>
                <c:pt idx="1">
                  <c:v>0.4</c:v>
                </c:pt>
                <c:pt idx="3">
                  <c:v>0.6</c:v>
                </c:pt>
                <c:pt idx="4">
                  <c:v>0.4</c:v>
                </c:pt>
                <c:pt idx="6">
                  <c:v>0.3</c:v>
                </c:pt>
                <c:pt idx="7">
                  <c:v>0.2</c:v>
                </c:pt>
                <c:pt idx="9">
                  <c:v>1</c:v>
                </c:pt>
                <c:pt idx="10">
                  <c:v>0.9</c:v>
                </c:pt>
                <c:pt idx="12">
                  <c:v>0.6</c:v>
                </c:pt>
                <c:pt idx="13">
                  <c:v>0.3</c:v>
                </c:pt>
                <c:pt idx="15">
                  <c:v>0.7</c:v>
                </c:pt>
                <c:pt idx="16">
                  <c:v>0.4</c:v>
                </c:pt>
                <c:pt idx="18">
                  <c:v>1.9</c:v>
                </c:pt>
                <c:pt idx="19">
                  <c:v>1.4</c:v>
                </c:pt>
                <c:pt idx="21">
                  <c:v>0.3</c:v>
                </c:pt>
                <c:pt idx="22">
                  <c:v>0.2</c:v>
                </c:pt>
                <c:pt idx="24">
                  <c:v>0.1</c:v>
                </c:pt>
                <c:pt idx="2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6A-47EE-B8B2-795A46C98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294980064"/>
        <c:axId val="294982240"/>
      </c:barChart>
      <c:lineChart>
        <c:grouping val="stacked"/>
        <c:varyColors val="0"/>
        <c:ser>
          <c:idx val="3"/>
          <c:order val="3"/>
          <c:tx>
            <c:strRef>
              <c:f>res_hh!$B$11</c:f>
              <c:strCache>
                <c:ptCount val="1"/>
                <c:pt idx="0">
                  <c:v>Population (Millions)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4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dPt>
            <c:idx val="2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56A-47EE-B8B2-795A46C98AAC}"/>
              </c:ext>
            </c:extLst>
          </c:dPt>
          <c:dPt>
            <c:idx val="5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456A-47EE-B8B2-795A46C98AAC}"/>
              </c:ext>
            </c:extLst>
          </c:dPt>
          <c:dPt>
            <c:idx val="8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456A-47EE-B8B2-795A46C98AAC}"/>
              </c:ext>
            </c:extLst>
          </c:dPt>
          <c:dPt>
            <c:idx val="11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456A-47EE-B8B2-795A46C98AAC}"/>
              </c:ext>
            </c:extLst>
          </c:dPt>
          <c:dPt>
            <c:idx val="14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456A-47EE-B8B2-795A46C98AAC}"/>
              </c:ext>
            </c:extLst>
          </c:dPt>
          <c:dPt>
            <c:idx val="17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456A-47EE-B8B2-795A46C98AAC}"/>
              </c:ext>
            </c:extLst>
          </c:dPt>
          <c:dPt>
            <c:idx val="20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456A-47EE-B8B2-795A46C98AAC}"/>
              </c:ext>
            </c:extLst>
          </c:dPt>
          <c:dPt>
            <c:idx val="23"/>
            <c:marker>
              <c:symbol val="diamond"/>
              <c:size val="5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456A-47EE-B8B2-795A46C98AAC}"/>
              </c:ext>
            </c:extLst>
          </c:dPt>
          <c:cat>
            <c:numRef>
              <c:f>res_hh!$C$10:$AB$10</c:f>
              <c:numCache>
                <c:formatCode>General</c:formatCode>
                <c:ptCount val="26"/>
                <c:pt idx="0">
                  <c:v>2019</c:v>
                </c:pt>
                <c:pt idx="1">
                  <c:v>2050</c:v>
                </c:pt>
                <c:pt idx="3">
                  <c:v>2019</c:v>
                </c:pt>
                <c:pt idx="4">
                  <c:v>2050</c:v>
                </c:pt>
                <c:pt idx="6">
                  <c:v>2019</c:v>
                </c:pt>
                <c:pt idx="7">
                  <c:v>2050</c:v>
                </c:pt>
                <c:pt idx="9">
                  <c:v>2019</c:v>
                </c:pt>
                <c:pt idx="10">
                  <c:v>2050</c:v>
                </c:pt>
                <c:pt idx="12">
                  <c:v>2019</c:v>
                </c:pt>
                <c:pt idx="13">
                  <c:v>2050</c:v>
                </c:pt>
                <c:pt idx="15">
                  <c:v>2019</c:v>
                </c:pt>
                <c:pt idx="16">
                  <c:v>2050</c:v>
                </c:pt>
                <c:pt idx="18">
                  <c:v>2019</c:v>
                </c:pt>
                <c:pt idx="19">
                  <c:v>2050</c:v>
                </c:pt>
                <c:pt idx="21">
                  <c:v>2019</c:v>
                </c:pt>
                <c:pt idx="22">
                  <c:v>2050</c:v>
                </c:pt>
                <c:pt idx="24">
                  <c:v>2019</c:v>
                </c:pt>
                <c:pt idx="25">
                  <c:v>2050</c:v>
                </c:pt>
              </c:numCache>
            </c:numRef>
          </c:cat>
          <c:val>
            <c:numRef>
              <c:f>res_hh!$C$11:$AB$11</c:f>
              <c:numCache>
                <c:formatCode>#,##0.0</c:formatCode>
                <c:ptCount val="26"/>
                <c:pt idx="0">
                  <c:v>54.5</c:v>
                </c:pt>
                <c:pt idx="1">
                  <c:v>66</c:v>
                </c:pt>
                <c:pt idx="3">
                  <c:v>24.9</c:v>
                </c:pt>
                <c:pt idx="4">
                  <c:v>35.4</c:v>
                </c:pt>
                <c:pt idx="6">
                  <c:v>21.5</c:v>
                </c:pt>
                <c:pt idx="7">
                  <c:v>23.7</c:v>
                </c:pt>
                <c:pt idx="9">
                  <c:v>41.1</c:v>
                </c:pt>
                <c:pt idx="10">
                  <c:v>55.1</c:v>
                </c:pt>
                <c:pt idx="12">
                  <c:v>47</c:v>
                </c:pt>
                <c:pt idx="13">
                  <c:v>47.3</c:v>
                </c:pt>
                <c:pt idx="15">
                  <c:v>19.2</c:v>
                </c:pt>
                <c:pt idx="16">
                  <c:v>21.1</c:v>
                </c:pt>
                <c:pt idx="18">
                  <c:v>66.099999999999994</c:v>
                </c:pt>
                <c:pt idx="19">
                  <c:v>84.9</c:v>
                </c:pt>
                <c:pt idx="21">
                  <c:v>41.7</c:v>
                </c:pt>
                <c:pt idx="22">
                  <c:v>40.700000000000003</c:v>
                </c:pt>
                <c:pt idx="24">
                  <c:v>14.9</c:v>
                </c:pt>
                <c:pt idx="25">
                  <c:v>15.1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456A-47EE-B8B2-795A46C98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9919648"/>
        <c:axId val="289926176"/>
      </c:lineChart>
      <c:catAx>
        <c:axId val="294980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4982240"/>
        <c:crosses val="autoZero"/>
        <c:auto val="1"/>
        <c:lblAlgn val="ctr"/>
        <c:lblOffset val="100"/>
        <c:noMultiLvlLbl val="0"/>
      </c:catAx>
      <c:valAx>
        <c:axId val="29498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980064"/>
        <c:crosses val="autoZero"/>
        <c:crossBetween val="between"/>
      </c:valAx>
      <c:valAx>
        <c:axId val="289926176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919648"/>
        <c:crosses val="max"/>
        <c:crossBetween val="between"/>
      </c:valAx>
      <c:catAx>
        <c:axId val="289919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9926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760877755049307E-2"/>
          <c:y val="0.15849008625622851"/>
          <c:w val="0.888840941145702"/>
          <c:h val="0.59673972617150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A3334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333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2A-4F1B-9EEA-E3B1004EA2B7}"/>
              </c:ext>
            </c:extLst>
          </c:dPt>
          <c:cat>
            <c:strRef>
              <c:f>Sheet1!$B$1:$J$1</c:f>
              <c:strCache>
                <c:ptCount val="9"/>
                <c:pt idx="0">
                  <c:v>HDD - Pacific</c:v>
                </c:pt>
                <c:pt idx="1">
                  <c:v>HDD - Mountain</c:v>
                </c:pt>
                <c:pt idx="2">
                  <c:v>HDD - West North Central</c:v>
                </c:pt>
                <c:pt idx="3">
                  <c:v>HDD - West South Central</c:v>
                </c:pt>
                <c:pt idx="4">
                  <c:v>HDD - East North Central</c:v>
                </c:pt>
                <c:pt idx="5">
                  <c:v>HDD - East South Central</c:v>
                </c:pt>
                <c:pt idx="6">
                  <c:v>HDD - South Atlantic</c:v>
                </c:pt>
                <c:pt idx="7">
                  <c:v>HDD - Middle Atlantic</c:v>
                </c:pt>
                <c:pt idx="8">
                  <c:v>HDD - New England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3.5649999999999999</c:v>
                </c:pt>
                <c:pt idx="1">
                  <c:v>5.1539999999999999</c:v>
                </c:pt>
                <c:pt idx="2">
                  <c:v>6.9459999999999997</c:v>
                </c:pt>
                <c:pt idx="3">
                  <c:v>2.09</c:v>
                </c:pt>
                <c:pt idx="4">
                  <c:v>6.3890000000000002</c:v>
                </c:pt>
                <c:pt idx="5">
                  <c:v>3.226</c:v>
                </c:pt>
                <c:pt idx="6">
                  <c:v>2.4359999999999999</c:v>
                </c:pt>
                <c:pt idx="7">
                  <c:v>5.657</c:v>
                </c:pt>
                <c:pt idx="8">
                  <c:v>6.3959999999999999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2A-4F1B-9EEA-E3B1004EA2B7}"/>
            </c:ext>
          </c:extLst>
        </c:ser>
        <c:ser>
          <c:idx val="31"/>
          <c:order val="31"/>
          <c:tx>
            <c:strRef>
              <c:f>Sheet1!$A$33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rgbClr val="E3A5AC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HDD - Pacific</c:v>
                </c:pt>
                <c:pt idx="1">
                  <c:v>HDD - Mountain</c:v>
                </c:pt>
                <c:pt idx="2">
                  <c:v>HDD - West North Central</c:v>
                </c:pt>
                <c:pt idx="3">
                  <c:v>HDD - West South Central</c:v>
                </c:pt>
                <c:pt idx="4">
                  <c:v>HDD - East North Central</c:v>
                </c:pt>
                <c:pt idx="5">
                  <c:v>HDD - East South Central</c:v>
                </c:pt>
                <c:pt idx="6">
                  <c:v>HDD - South Atlantic</c:v>
                </c:pt>
                <c:pt idx="7">
                  <c:v>HDD - Middle Atlantic</c:v>
                </c:pt>
                <c:pt idx="8">
                  <c:v>HDD - New England</c:v>
                </c:pt>
              </c:strCache>
            </c:strRef>
          </c:cat>
          <c:val>
            <c:numRef>
              <c:f>Sheet1!$B$33:$J$33</c:f>
              <c:numCache>
                <c:formatCode>General</c:formatCode>
                <c:ptCount val="9"/>
                <c:pt idx="0">
                  <c:v>2.87</c:v>
                </c:pt>
                <c:pt idx="1">
                  <c:v>4.2759999999999998</c:v>
                </c:pt>
                <c:pt idx="2">
                  <c:v>6.0679999999999996</c:v>
                </c:pt>
                <c:pt idx="3">
                  <c:v>1.7569999999999999</c:v>
                </c:pt>
                <c:pt idx="4">
                  <c:v>5.8</c:v>
                </c:pt>
                <c:pt idx="5">
                  <c:v>3.1709999999999998</c:v>
                </c:pt>
                <c:pt idx="6">
                  <c:v>2.3159999999999998</c:v>
                </c:pt>
                <c:pt idx="7">
                  <c:v>5.1040000000000001</c:v>
                </c:pt>
                <c:pt idx="8">
                  <c:v>5.6280000000000001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2A-4F1B-9EEA-E3B1004EA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10"/>
        <c:axId val="233712688"/>
        <c:axId val="23370779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Sheet1!$B$3:$J$3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3.3410000000000002</c:v>
                      </c:pt>
                      <c:pt idx="1">
                        <c:v>4.8550000000000004</c:v>
                      </c:pt>
                      <c:pt idx="2">
                        <c:v>6.4470000000000001</c:v>
                      </c:pt>
                      <c:pt idx="3">
                        <c:v>2.0350000000000001</c:v>
                      </c:pt>
                      <c:pt idx="4">
                        <c:v>6.1589999999999998</c:v>
                      </c:pt>
                      <c:pt idx="5">
                        <c:v>3.351</c:v>
                      </c:pt>
                      <c:pt idx="6">
                        <c:v>2.5499999999999998</c:v>
                      </c:pt>
                      <c:pt idx="7">
                        <c:v>5.6029999999999998</c:v>
                      </c:pt>
                      <c:pt idx="8">
                        <c:v>6.23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372A-4F1B-9EEA-E3B1004EA2B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Sheet1!$B$4:$J$4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3.2240000000000002</c:v>
                      </c:pt>
                      <c:pt idx="1">
                        <c:v>4.7370000000000001</c:v>
                      </c:pt>
                      <c:pt idx="2">
                        <c:v>6.36</c:v>
                      </c:pt>
                      <c:pt idx="3">
                        <c:v>1.98</c:v>
                      </c:pt>
                      <c:pt idx="4">
                        <c:v>6.0880000000000001</c:v>
                      </c:pt>
                      <c:pt idx="5">
                        <c:v>3.3260000000000001</c:v>
                      </c:pt>
                      <c:pt idx="6">
                        <c:v>2.5379999999999998</c:v>
                      </c:pt>
                      <c:pt idx="7">
                        <c:v>5.5179999999999998</c:v>
                      </c:pt>
                      <c:pt idx="8">
                        <c:v>6.12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72A-4F1B-9EEA-E3B1004EA2B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Sheet1!$B$5:$J$5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3.2130000000000001</c:v>
                      </c:pt>
                      <c:pt idx="1">
                        <c:v>4.7210000000000001</c:v>
                      </c:pt>
                      <c:pt idx="2">
                        <c:v>6.351</c:v>
                      </c:pt>
                      <c:pt idx="3">
                        <c:v>1.972</c:v>
                      </c:pt>
                      <c:pt idx="4">
                        <c:v>6.0780000000000003</c:v>
                      </c:pt>
                      <c:pt idx="5">
                        <c:v>3.3210000000000002</c:v>
                      </c:pt>
                      <c:pt idx="6">
                        <c:v>2.5299999999999998</c:v>
                      </c:pt>
                      <c:pt idx="7">
                        <c:v>5.5030000000000001</c:v>
                      </c:pt>
                      <c:pt idx="8">
                        <c:v>6.1029999999999998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72A-4F1B-9EEA-E3B1004EA2B7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Sheet1!$A$6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Sheet1!$B$6:$J$6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3.2010000000000001</c:v>
                      </c:pt>
                      <c:pt idx="1">
                        <c:v>4.7060000000000004</c:v>
                      </c:pt>
                      <c:pt idx="2">
                        <c:v>6.3419999999999996</c:v>
                      </c:pt>
                      <c:pt idx="3">
                        <c:v>1.964</c:v>
                      </c:pt>
                      <c:pt idx="4">
                        <c:v>6.0679999999999996</c:v>
                      </c:pt>
                      <c:pt idx="5">
                        <c:v>3.3159999999999998</c:v>
                      </c:pt>
                      <c:pt idx="6">
                        <c:v>2.5219999999999998</c:v>
                      </c:pt>
                      <c:pt idx="7">
                        <c:v>5.4889999999999999</c:v>
                      </c:pt>
                      <c:pt idx="8">
                        <c:v>6.0869999999999997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72A-4F1B-9EEA-E3B1004EA2B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Sheet1!$A$7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Sheet1!$B$7:$J$7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3.1890000000000001</c:v>
                      </c:pt>
                      <c:pt idx="1">
                        <c:v>4.6900000000000004</c:v>
                      </c:pt>
                      <c:pt idx="2">
                        <c:v>6.3319999999999999</c:v>
                      </c:pt>
                      <c:pt idx="3">
                        <c:v>1.956</c:v>
                      </c:pt>
                      <c:pt idx="4">
                        <c:v>6.0590000000000002</c:v>
                      </c:pt>
                      <c:pt idx="5">
                        <c:v>3.3109999999999999</c:v>
                      </c:pt>
                      <c:pt idx="6">
                        <c:v>2.5139999999999998</c:v>
                      </c:pt>
                      <c:pt idx="7">
                        <c:v>5.4749999999999996</c:v>
                      </c:pt>
                      <c:pt idx="8">
                        <c:v>6.07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72A-4F1B-9EEA-E3B1004EA2B7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Sheet1!$B$8:$J$8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3.177</c:v>
                      </c:pt>
                      <c:pt idx="1">
                        <c:v>4.6749999999999998</c:v>
                      </c:pt>
                      <c:pt idx="2">
                        <c:v>6.3230000000000004</c:v>
                      </c:pt>
                      <c:pt idx="3">
                        <c:v>1.948</c:v>
                      </c:pt>
                      <c:pt idx="4">
                        <c:v>6.0490000000000004</c:v>
                      </c:pt>
                      <c:pt idx="5">
                        <c:v>3.306</c:v>
                      </c:pt>
                      <c:pt idx="6">
                        <c:v>2.5059999999999998</c:v>
                      </c:pt>
                      <c:pt idx="7">
                        <c:v>5.46</c:v>
                      </c:pt>
                      <c:pt idx="8">
                        <c:v>6.0529999999999999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72A-4F1B-9EEA-E3B1004EA2B7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Sheet1!$A$9</c15:sqref>
                        </c15:formulaRef>
                      </c:ext>
                    </c:extLst>
                    <c:strCache>
                      <c:ptCount val="1"/>
                      <c:pt idx="0">
                        <c:v>2026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Sheet1!$B$9:$J$9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3.165</c:v>
                      </c:pt>
                      <c:pt idx="1">
                        <c:v>4.6589999999999998</c:v>
                      </c:pt>
                      <c:pt idx="2">
                        <c:v>6.3129999999999997</c:v>
                      </c:pt>
                      <c:pt idx="3">
                        <c:v>1.94</c:v>
                      </c:pt>
                      <c:pt idx="4">
                        <c:v>6.0389999999999997</c:v>
                      </c:pt>
                      <c:pt idx="5">
                        <c:v>3.3010000000000002</c:v>
                      </c:pt>
                      <c:pt idx="6">
                        <c:v>2.4980000000000002</c:v>
                      </c:pt>
                      <c:pt idx="7">
                        <c:v>5.4459999999999997</c:v>
                      </c:pt>
                      <c:pt idx="8">
                        <c:v>6.0359999999999996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72A-4F1B-9EEA-E3B1004EA2B7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</c15:sqref>
                        </c15:formulaRef>
                      </c:ext>
                    </c:extLst>
                    <c:strCache>
                      <c:ptCount val="1"/>
                      <c:pt idx="0">
                        <c:v>2027</c:v>
                      </c:pt>
                    </c:strCache>
                  </c:strRef>
                </c:tx>
                <c:spPr>
                  <a:solidFill>
                    <a:srgbClr val="A33340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Sheet1!$B$10:$J$10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3.153</c:v>
                      </c:pt>
                      <c:pt idx="1">
                        <c:v>4.6440000000000001</c:v>
                      </c:pt>
                      <c:pt idx="2">
                        <c:v>6.3040000000000003</c:v>
                      </c:pt>
                      <c:pt idx="3">
                        <c:v>1.9330000000000001</c:v>
                      </c:pt>
                      <c:pt idx="4">
                        <c:v>6.0289999999999999</c:v>
                      </c:pt>
                      <c:pt idx="5">
                        <c:v>3.2949999999999999</c:v>
                      </c:pt>
                      <c:pt idx="6">
                        <c:v>2.4910000000000001</c:v>
                      </c:pt>
                      <c:pt idx="7">
                        <c:v>5.4320000000000004</c:v>
                      </c:pt>
                      <c:pt idx="8">
                        <c:v>6.02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72A-4F1B-9EEA-E3B1004EA2B7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Sheet1!$A$11</c15:sqref>
                        </c15:formulaRef>
                      </c:ext>
                    </c:extLst>
                    <c:strCache>
                      <c:ptCount val="1"/>
                      <c:pt idx="0">
                        <c:v>2028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Sheet1!$B$11:$J$11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3.141</c:v>
                      </c:pt>
                      <c:pt idx="1">
                        <c:v>4.6280000000000001</c:v>
                      </c:pt>
                      <c:pt idx="2">
                        <c:v>6.2939999999999996</c:v>
                      </c:pt>
                      <c:pt idx="3">
                        <c:v>1.925</c:v>
                      </c:pt>
                      <c:pt idx="4">
                        <c:v>6.0190000000000001</c:v>
                      </c:pt>
                      <c:pt idx="5">
                        <c:v>3.29</c:v>
                      </c:pt>
                      <c:pt idx="6">
                        <c:v>2.4830000000000001</c:v>
                      </c:pt>
                      <c:pt idx="7">
                        <c:v>5.4169999999999998</c:v>
                      </c:pt>
                      <c:pt idx="8">
                        <c:v>6.0030000000000001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72A-4F1B-9EEA-E3B1004EA2B7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Sheet1!$A$12</c15:sqref>
                        </c15:formulaRef>
                      </c:ext>
                    </c:extLst>
                    <c:strCache>
                      <c:ptCount val="1"/>
                      <c:pt idx="0">
                        <c:v>2029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Sheet1!$B$12:$J$12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3.129</c:v>
                      </c:pt>
                      <c:pt idx="1">
                        <c:v>4.6120000000000001</c:v>
                      </c:pt>
                      <c:pt idx="2">
                        <c:v>6.2839999999999998</c:v>
                      </c:pt>
                      <c:pt idx="3">
                        <c:v>1.917</c:v>
                      </c:pt>
                      <c:pt idx="4">
                        <c:v>6.0090000000000003</c:v>
                      </c:pt>
                      <c:pt idx="5">
                        <c:v>3.2850000000000001</c:v>
                      </c:pt>
                      <c:pt idx="6">
                        <c:v>2.4750000000000001</c:v>
                      </c:pt>
                      <c:pt idx="7">
                        <c:v>5.4029999999999996</c:v>
                      </c:pt>
                      <c:pt idx="8">
                        <c:v>5.9859999999999998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72A-4F1B-9EEA-E3B1004EA2B7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Sheet1!$A$13</c15:sqref>
                        </c15:formulaRef>
                      </c:ext>
                    </c:extLst>
                    <c:strCache>
                      <c:ptCount val="1"/>
                      <c:pt idx="0">
                        <c:v>2030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Sheet1!$B$13:$J$13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3.117</c:v>
                      </c:pt>
                      <c:pt idx="1">
                        <c:v>4.5970000000000004</c:v>
                      </c:pt>
                      <c:pt idx="2">
                        <c:v>6.274</c:v>
                      </c:pt>
                      <c:pt idx="3">
                        <c:v>1.909</c:v>
                      </c:pt>
                      <c:pt idx="4">
                        <c:v>5.9989999999999997</c:v>
                      </c:pt>
                      <c:pt idx="5">
                        <c:v>3.28</c:v>
                      </c:pt>
                      <c:pt idx="6">
                        <c:v>2.468</c:v>
                      </c:pt>
                      <c:pt idx="7">
                        <c:v>5.3890000000000002</c:v>
                      </c:pt>
                      <c:pt idx="8">
                        <c:v>5.9690000000000003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372A-4F1B-9EEA-E3B1004EA2B7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Sheet1!$A$14</c15:sqref>
                        </c15:formulaRef>
                      </c:ext>
                    </c:extLst>
                    <c:strCache>
                      <c:ptCount val="1"/>
                      <c:pt idx="0">
                        <c:v>2031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Sheet1!$B$14:$J$14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3.105</c:v>
                      </c:pt>
                      <c:pt idx="1">
                        <c:v>4.5810000000000004</c:v>
                      </c:pt>
                      <c:pt idx="2">
                        <c:v>6.2640000000000002</c:v>
                      </c:pt>
                      <c:pt idx="3">
                        <c:v>1.901</c:v>
                      </c:pt>
                      <c:pt idx="4">
                        <c:v>5.99</c:v>
                      </c:pt>
                      <c:pt idx="5">
                        <c:v>3.2749999999999999</c:v>
                      </c:pt>
                      <c:pt idx="6">
                        <c:v>2.46</c:v>
                      </c:pt>
                      <c:pt idx="7">
                        <c:v>5.375</c:v>
                      </c:pt>
                      <c:pt idx="8">
                        <c:v>5.952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372A-4F1B-9EEA-E3B1004EA2B7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Sheet1!$A$15</c15:sqref>
                        </c15:formulaRef>
                      </c:ext>
                    </c:extLst>
                    <c:strCache>
                      <c:ptCount val="1"/>
                      <c:pt idx="0">
                        <c:v>2032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Sheet1!$B$15:$J$15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3.093</c:v>
                      </c:pt>
                      <c:pt idx="1">
                        <c:v>4.5650000000000004</c:v>
                      </c:pt>
                      <c:pt idx="2">
                        <c:v>6.2539999999999996</c:v>
                      </c:pt>
                      <c:pt idx="3">
                        <c:v>1.8939999999999999</c:v>
                      </c:pt>
                      <c:pt idx="4">
                        <c:v>5.98</c:v>
                      </c:pt>
                      <c:pt idx="5">
                        <c:v>3.2690000000000001</c:v>
                      </c:pt>
                      <c:pt idx="6">
                        <c:v>2.452</c:v>
                      </c:pt>
                      <c:pt idx="7">
                        <c:v>5.36</c:v>
                      </c:pt>
                      <c:pt idx="8">
                        <c:v>5.9349999999999996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372A-4F1B-9EEA-E3B1004EA2B7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Sheet1!$A$16</c15:sqref>
                        </c15:formulaRef>
                      </c:ext>
                    </c:extLst>
                    <c:strCache>
                      <c:ptCount val="1"/>
                      <c:pt idx="0">
                        <c:v>2033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Sheet1!$B$16:$J$16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3.081</c:v>
                      </c:pt>
                      <c:pt idx="1">
                        <c:v>4.5490000000000004</c:v>
                      </c:pt>
                      <c:pt idx="2">
                        <c:v>6.2439999999999998</c:v>
                      </c:pt>
                      <c:pt idx="3">
                        <c:v>1.8859999999999999</c:v>
                      </c:pt>
                      <c:pt idx="4">
                        <c:v>5.97</c:v>
                      </c:pt>
                      <c:pt idx="5">
                        <c:v>3.2639999999999998</c:v>
                      </c:pt>
                      <c:pt idx="6">
                        <c:v>2.4449999999999998</c:v>
                      </c:pt>
                      <c:pt idx="7">
                        <c:v>5.3460000000000001</c:v>
                      </c:pt>
                      <c:pt idx="8">
                        <c:v>5.9180000000000001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372A-4F1B-9EEA-E3B1004EA2B7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</c15:sqref>
                        </c15:formulaRef>
                      </c:ext>
                    </c:extLst>
                    <c:strCache>
                      <c:ptCount val="1"/>
                      <c:pt idx="0">
                        <c:v>2034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Sheet1!$B$17:$J$17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3.0680000000000001</c:v>
                      </c:pt>
                      <c:pt idx="1">
                        <c:v>4.5330000000000004</c:v>
                      </c:pt>
                      <c:pt idx="2">
                        <c:v>6.234</c:v>
                      </c:pt>
                      <c:pt idx="3">
                        <c:v>1.8779999999999999</c:v>
                      </c:pt>
                      <c:pt idx="4">
                        <c:v>5.96</c:v>
                      </c:pt>
                      <c:pt idx="5">
                        <c:v>3.2589999999999999</c:v>
                      </c:pt>
                      <c:pt idx="6">
                        <c:v>2.4369999999999998</c:v>
                      </c:pt>
                      <c:pt idx="7">
                        <c:v>5.3319999999999999</c:v>
                      </c:pt>
                      <c:pt idx="8">
                        <c:v>5.9009999999999998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372A-4F1B-9EEA-E3B1004EA2B7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Sheet1!$A$18</c15:sqref>
                        </c15:formulaRef>
                      </c:ext>
                    </c:extLst>
                    <c:strCache>
                      <c:ptCount val="1"/>
                      <c:pt idx="0">
                        <c:v>2035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Sheet1!$B$18:$J$18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3.056</c:v>
                      </c:pt>
                      <c:pt idx="1">
                        <c:v>4.516</c:v>
                      </c:pt>
                      <c:pt idx="2">
                        <c:v>6.2240000000000002</c:v>
                      </c:pt>
                      <c:pt idx="3">
                        <c:v>1.871</c:v>
                      </c:pt>
                      <c:pt idx="4">
                        <c:v>5.95</c:v>
                      </c:pt>
                      <c:pt idx="5">
                        <c:v>3.2530000000000001</c:v>
                      </c:pt>
                      <c:pt idx="6">
                        <c:v>2.4300000000000002</c:v>
                      </c:pt>
                      <c:pt idx="7">
                        <c:v>5.3170000000000002</c:v>
                      </c:pt>
                      <c:pt idx="8">
                        <c:v>5.8840000000000003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372A-4F1B-9EEA-E3B1004EA2B7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Sheet1!$A$19</c15:sqref>
                        </c15:formulaRef>
                      </c:ext>
                    </c:extLst>
                    <c:strCache>
                      <c:ptCount val="1"/>
                      <c:pt idx="0">
                        <c:v>2036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Sheet1!$B$19:$J$19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3.044</c:v>
                      </c:pt>
                      <c:pt idx="1">
                        <c:v>4.5</c:v>
                      </c:pt>
                      <c:pt idx="2">
                        <c:v>6.2140000000000004</c:v>
                      </c:pt>
                      <c:pt idx="3">
                        <c:v>1.863</c:v>
                      </c:pt>
                      <c:pt idx="4">
                        <c:v>5.94</c:v>
                      </c:pt>
                      <c:pt idx="5">
                        <c:v>3.2480000000000002</c:v>
                      </c:pt>
                      <c:pt idx="6">
                        <c:v>2.4220000000000002</c:v>
                      </c:pt>
                      <c:pt idx="7">
                        <c:v>5.3029999999999999</c:v>
                      </c:pt>
                      <c:pt idx="8">
                        <c:v>5.867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372A-4F1B-9EEA-E3B1004EA2B7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Sheet1!$A$20</c15:sqref>
                        </c15:formulaRef>
                      </c:ext>
                    </c:extLst>
                    <c:strCache>
                      <c:ptCount val="1"/>
                      <c:pt idx="0">
                        <c:v>2037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Sheet1!$B$20:$J$20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3.0310000000000001</c:v>
                      </c:pt>
                      <c:pt idx="1">
                        <c:v>4.484</c:v>
                      </c:pt>
                      <c:pt idx="2">
                        <c:v>6.2030000000000003</c:v>
                      </c:pt>
                      <c:pt idx="3">
                        <c:v>1.855</c:v>
                      </c:pt>
                      <c:pt idx="4">
                        <c:v>5.93</c:v>
                      </c:pt>
                      <c:pt idx="5">
                        <c:v>3.2429999999999999</c:v>
                      </c:pt>
                      <c:pt idx="6">
                        <c:v>2.4140000000000001</c:v>
                      </c:pt>
                      <c:pt idx="7">
                        <c:v>5.2889999999999997</c:v>
                      </c:pt>
                      <c:pt idx="8">
                        <c:v>5.85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372A-4F1B-9EEA-E3B1004EA2B7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Sheet1!$A$21</c15:sqref>
                        </c15:formulaRef>
                      </c:ext>
                    </c:extLst>
                    <c:strCache>
                      <c:ptCount val="1"/>
                      <c:pt idx="0">
                        <c:v>2038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Sheet1!$B$21:$J$21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3.0190000000000001</c:v>
                      </c:pt>
                      <c:pt idx="1">
                        <c:v>4.468</c:v>
                      </c:pt>
                      <c:pt idx="2">
                        <c:v>6.1929999999999996</c:v>
                      </c:pt>
                      <c:pt idx="3">
                        <c:v>1.8480000000000001</c:v>
                      </c:pt>
                      <c:pt idx="4">
                        <c:v>5.92</c:v>
                      </c:pt>
                      <c:pt idx="5">
                        <c:v>3.2370000000000001</c:v>
                      </c:pt>
                      <c:pt idx="6">
                        <c:v>2.407</c:v>
                      </c:pt>
                      <c:pt idx="7">
                        <c:v>5.2750000000000004</c:v>
                      </c:pt>
                      <c:pt idx="8">
                        <c:v>5.8330000000000002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372A-4F1B-9EEA-E3B1004EA2B7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Sheet1!$A$22</c15:sqref>
                        </c15:formulaRef>
                      </c:ext>
                    </c:extLst>
                    <c:strCache>
                      <c:ptCount val="1"/>
                      <c:pt idx="0">
                        <c:v>2039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Sheet1!$B$22:$J$22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3.0070000000000001</c:v>
                      </c:pt>
                      <c:pt idx="1">
                        <c:v>4.452</c:v>
                      </c:pt>
                      <c:pt idx="2">
                        <c:v>6.1829999999999998</c:v>
                      </c:pt>
                      <c:pt idx="3">
                        <c:v>1.84</c:v>
                      </c:pt>
                      <c:pt idx="4">
                        <c:v>5.91</c:v>
                      </c:pt>
                      <c:pt idx="5">
                        <c:v>3.2320000000000002</c:v>
                      </c:pt>
                      <c:pt idx="6">
                        <c:v>2.399</c:v>
                      </c:pt>
                      <c:pt idx="7">
                        <c:v>5.26</c:v>
                      </c:pt>
                      <c:pt idx="8">
                        <c:v>5.8159999999999998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372A-4F1B-9EEA-E3B1004EA2B7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Sheet1!$A$23</c15:sqref>
                        </c15:formulaRef>
                      </c:ext>
                    </c:extLst>
                    <c:strCache>
                      <c:ptCount val="1"/>
                      <c:pt idx="0">
                        <c:v>2040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Sheet1!$B$23:$J$23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2.9940000000000002</c:v>
                      </c:pt>
                      <c:pt idx="1">
                        <c:v>4.4359999999999999</c:v>
                      </c:pt>
                      <c:pt idx="2">
                        <c:v>6.1719999999999997</c:v>
                      </c:pt>
                      <c:pt idx="3">
                        <c:v>1.8320000000000001</c:v>
                      </c:pt>
                      <c:pt idx="4">
                        <c:v>5.9</c:v>
                      </c:pt>
                      <c:pt idx="5">
                        <c:v>3.226</c:v>
                      </c:pt>
                      <c:pt idx="6">
                        <c:v>2.3919999999999999</c:v>
                      </c:pt>
                      <c:pt idx="7">
                        <c:v>5.2460000000000004</c:v>
                      </c:pt>
                      <c:pt idx="8">
                        <c:v>5.7990000000000004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372A-4F1B-9EEA-E3B1004EA2B7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Sheet1!$A$24</c15:sqref>
                        </c15:formulaRef>
                      </c:ext>
                    </c:extLst>
                    <c:strCache>
                      <c:ptCount val="1"/>
                      <c:pt idx="0">
                        <c:v>2041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Sheet1!$B$24:$J$24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2.9820000000000002</c:v>
                      </c:pt>
                      <c:pt idx="1">
                        <c:v>4.42</c:v>
                      </c:pt>
                      <c:pt idx="2">
                        <c:v>6.1619999999999999</c:v>
                      </c:pt>
                      <c:pt idx="3">
                        <c:v>1.825</c:v>
                      </c:pt>
                      <c:pt idx="4">
                        <c:v>5.89</c:v>
                      </c:pt>
                      <c:pt idx="5">
                        <c:v>3.2210000000000001</c:v>
                      </c:pt>
                      <c:pt idx="6">
                        <c:v>2.3839999999999999</c:v>
                      </c:pt>
                      <c:pt idx="7">
                        <c:v>5.2320000000000002</c:v>
                      </c:pt>
                      <c:pt idx="8">
                        <c:v>5.7809999999999997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372A-4F1B-9EEA-E3B1004EA2B7}"/>
                  </c:ext>
                </c:extLst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Sheet1!$A$25</c15:sqref>
                        </c15:formulaRef>
                      </c:ext>
                    </c:extLst>
                    <c:strCache>
                      <c:ptCount val="1"/>
                      <c:pt idx="0">
                        <c:v>2042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Sheet1!$B$25:$J$25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2.9689999999999999</c:v>
                      </c:pt>
                      <c:pt idx="1">
                        <c:v>4.4039999999999999</c:v>
                      </c:pt>
                      <c:pt idx="2">
                        <c:v>6.1520000000000001</c:v>
                      </c:pt>
                      <c:pt idx="3">
                        <c:v>1.8169999999999999</c:v>
                      </c:pt>
                      <c:pt idx="4">
                        <c:v>5.88</c:v>
                      </c:pt>
                      <c:pt idx="5">
                        <c:v>3.2149999999999999</c:v>
                      </c:pt>
                      <c:pt idx="6">
                        <c:v>2.3759999999999999</c:v>
                      </c:pt>
                      <c:pt idx="7">
                        <c:v>5.218</c:v>
                      </c:pt>
                      <c:pt idx="8">
                        <c:v>5.7640000000000002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372A-4F1B-9EEA-E3B1004EA2B7}"/>
                  </c:ext>
                </c:extLst>
              </c15:ser>
            </c15:filteredBarSeries>
            <c15:filteredBa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Sheet1!$A$26</c15:sqref>
                        </c15:formulaRef>
                      </c:ext>
                    </c:extLst>
                    <c:strCache>
                      <c:ptCount val="1"/>
                      <c:pt idx="0">
                        <c:v>2043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Sheet1!$B$26:$J$26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2.9569999999999999</c:v>
                      </c:pt>
                      <c:pt idx="1">
                        <c:v>4.3879999999999999</c:v>
                      </c:pt>
                      <c:pt idx="2">
                        <c:v>6.141</c:v>
                      </c:pt>
                      <c:pt idx="3">
                        <c:v>1.81</c:v>
                      </c:pt>
                      <c:pt idx="4">
                        <c:v>5.87</c:v>
                      </c:pt>
                      <c:pt idx="5">
                        <c:v>3.21</c:v>
                      </c:pt>
                      <c:pt idx="6">
                        <c:v>2.3690000000000002</c:v>
                      </c:pt>
                      <c:pt idx="7">
                        <c:v>5.2030000000000003</c:v>
                      </c:pt>
                      <c:pt idx="8">
                        <c:v>5.7469999999999999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372A-4F1B-9EEA-E3B1004EA2B7}"/>
                  </c:ext>
                </c:extLst>
              </c15:ser>
            </c15:filteredBarSeries>
            <c15:filteredBar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Sheet1!$A$27</c15:sqref>
                        </c15:formulaRef>
                      </c:ext>
                    </c:extLst>
                    <c:strCache>
                      <c:ptCount val="1"/>
                      <c:pt idx="0">
                        <c:v>2044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Sheet1!$B$27:$J$27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2.9449999999999998</c:v>
                      </c:pt>
                      <c:pt idx="1">
                        <c:v>4.3719999999999999</c:v>
                      </c:pt>
                      <c:pt idx="2">
                        <c:v>6.1310000000000002</c:v>
                      </c:pt>
                      <c:pt idx="3">
                        <c:v>1.802</c:v>
                      </c:pt>
                      <c:pt idx="4">
                        <c:v>5.86</c:v>
                      </c:pt>
                      <c:pt idx="5">
                        <c:v>3.2040000000000002</c:v>
                      </c:pt>
                      <c:pt idx="6">
                        <c:v>2.3610000000000002</c:v>
                      </c:pt>
                      <c:pt idx="7">
                        <c:v>5.1890000000000001</c:v>
                      </c:pt>
                      <c:pt idx="8">
                        <c:v>5.73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372A-4F1B-9EEA-E3B1004EA2B7}"/>
                  </c:ext>
                </c:extLst>
              </c15:ser>
            </c15:filteredBarSeries>
            <c15:filteredBa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Sheet1!$A$28</c15:sqref>
                        </c15:formulaRef>
                      </c:ext>
                    </c:extLst>
                    <c:strCache>
                      <c:ptCount val="1"/>
                      <c:pt idx="0">
                        <c:v>2045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Sheet1!$B$28:$J$28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2.9319999999999999</c:v>
                      </c:pt>
                      <c:pt idx="1">
                        <c:v>4.3550000000000004</c:v>
                      </c:pt>
                      <c:pt idx="2">
                        <c:v>6.12</c:v>
                      </c:pt>
                      <c:pt idx="3">
                        <c:v>1.7949999999999999</c:v>
                      </c:pt>
                      <c:pt idx="4">
                        <c:v>5.85</c:v>
                      </c:pt>
                      <c:pt idx="5">
                        <c:v>3.1989999999999998</c:v>
                      </c:pt>
                      <c:pt idx="6">
                        <c:v>2.3540000000000001</c:v>
                      </c:pt>
                      <c:pt idx="7">
                        <c:v>5.1749999999999998</c:v>
                      </c:pt>
                      <c:pt idx="8">
                        <c:v>5.7130000000000001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372A-4F1B-9EEA-E3B1004EA2B7}"/>
                  </c:ext>
                </c:extLst>
              </c15:ser>
            </c15:filteredBarSeries>
            <c15:filteredBar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Sheet1!$A$29</c15:sqref>
                        </c15:formulaRef>
                      </c:ext>
                    </c:extLst>
                    <c:strCache>
                      <c:ptCount val="1"/>
                      <c:pt idx="0">
                        <c:v>2046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Sheet1!$B$29:$J$29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2.92</c:v>
                      </c:pt>
                      <c:pt idx="1">
                        <c:v>4.3390000000000004</c:v>
                      </c:pt>
                      <c:pt idx="2">
                        <c:v>6.11</c:v>
                      </c:pt>
                      <c:pt idx="3">
                        <c:v>1.7869999999999999</c:v>
                      </c:pt>
                      <c:pt idx="4">
                        <c:v>5.84</c:v>
                      </c:pt>
                      <c:pt idx="5">
                        <c:v>3.1930000000000001</c:v>
                      </c:pt>
                      <c:pt idx="6">
                        <c:v>2.3460000000000001</c:v>
                      </c:pt>
                      <c:pt idx="7">
                        <c:v>5.1609999999999996</c:v>
                      </c:pt>
                      <c:pt idx="8">
                        <c:v>5.6959999999999997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372A-4F1B-9EEA-E3B1004EA2B7}"/>
                  </c:ext>
                </c:extLst>
              </c15:ser>
            </c15:filteredBarSeries>
            <c15:filteredBar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Sheet1!$A$30</c15:sqref>
                        </c15:formulaRef>
                      </c:ext>
                    </c:extLst>
                    <c:strCache>
                      <c:ptCount val="1"/>
                      <c:pt idx="0">
                        <c:v>2047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Sheet1!$B$30:$J$30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2.907</c:v>
                      </c:pt>
                      <c:pt idx="1">
                        <c:v>4.3239999999999998</c:v>
                      </c:pt>
                      <c:pt idx="2">
                        <c:v>6.0990000000000002</c:v>
                      </c:pt>
                      <c:pt idx="3">
                        <c:v>1.78</c:v>
                      </c:pt>
                      <c:pt idx="4">
                        <c:v>5.83</c:v>
                      </c:pt>
                      <c:pt idx="5">
                        <c:v>3.1880000000000002</c:v>
                      </c:pt>
                      <c:pt idx="6">
                        <c:v>2.339</c:v>
                      </c:pt>
                      <c:pt idx="7">
                        <c:v>5.1470000000000002</c:v>
                      </c:pt>
                      <c:pt idx="8">
                        <c:v>5.6790000000000003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372A-4F1B-9EEA-E3B1004EA2B7}"/>
                  </c:ext>
                </c:extLst>
              </c15:ser>
            </c15:filteredBarSeries>
            <c15:filteredBar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Sheet1!$A$31</c15:sqref>
                        </c15:formulaRef>
                      </c:ext>
                    </c:extLst>
                    <c:strCache>
                      <c:ptCount val="1"/>
                      <c:pt idx="0">
                        <c:v>2048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Sheet1!$B$31:$J$31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2.895</c:v>
                      </c:pt>
                      <c:pt idx="1">
                        <c:v>4.3079999999999998</c:v>
                      </c:pt>
                      <c:pt idx="2">
                        <c:v>6.0890000000000004</c:v>
                      </c:pt>
                      <c:pt idx="3">
                        <c:v>1.772</c:v>
                      </c:pt>
                      <c:pt idx="4">
                        <c:v>5.82</c:v>
                      </c:pt>
                      <c:pt idx="5">
                        <c:v>3.1819999999999999</c:v>
                      </c:pt>
                      <c:pt idx="6">
                        <c:v>2.331</c:v>
                      </c:pt>
                      <c:pt idx="7">
                        <c:v>5.1319999999999997</c:v>
                      </c:pt>
                      <c:pt idx="8">
                        <c:v>5.6619999999999999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372A-4F1B-9EEA-E3B1004EA2B7}"/>
                  </c:ext>
                </c:extLst>
              </c15:ser>
            </c15:filteredBarSeries>
            <c15:filteredBar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Sheet1!$A$32</c15:sqref>
                        </c15:formulaRef>
                      </c:ext>
                    </c:extLst>
                    <c:strCache>
                      <c:ptCount val="1"/>
                      <c:pt idx="0">
                        <c:v>2049</c:v>
                      </c:pt>
                    </c:strCache>
                  </c:strRef>
                </c:tx>
                <c:spPr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HDD - Pacific</c:v>
                      </c:pt>
                      <c:pt idx="1">
                        <c:v>HDD - Mountain</c:v>
                      </c:pt>
                      <c:pt idx="2">
                        <c:v>HDD - West North Central</c:v>
                      </c:pt>
                      <c:pt idx="3">
                        <c:v>HDD - West South Central</c:v>
                      </c:pt>
                      <c:pt idx="4">
                        <c:v>HDD - East North Central</c:v>
                      </c:pt>
                      <c:pt idx="5">
                        <c:v>HDD - East South Central</c:v>
                      </c:pt>
                      <c:pt idx="6">
                        <c:v>HDD - South Atlantic</c:v>
                      </c:pt>
                      <c:pt idx="7">
                        <c:v>HDD - Middle Atlantic</c:v>
                      </c:pt>
                      <c:pt idx="8">
                        <c:v>HDD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Sheet1!$B$32:$J$32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2.8820000000000001</c:v>
                      </c:pt>
                      <c:pt idx="1">
                        <c:v>4.2919999999999998</c:v>
                      </c:pt>
                      <c:pt idx="2">
                        <c:v>6.0780000000000003</c:v>
                      </c:pt>
                      <c:pt idx="3">
                        <c:v>1.7649999999999999</c:v>
                      </c:pt>
                      <c:pt idx="4">
                        <c:v>5.81</c:v>
                      </c:pt>
                      <c:pt idx="5">
                        <c:v>3.177</c:v>
                      </c:pt>
                      <c:pt idx="6">
                        <c:v>2.3239999999999998</c:v>
                      </c:pt>
                      <c:pt idx="7">
                        <c:v>5.1180000000000003</c:v>
                      </c:pt>
                      <c:pt idx="8">
                        <c:v>5.6449999999999996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372A-4F1B-9EEA-E3B1004EA2B7}"/>
                  </c:ext>
                </c:extLst>
              </c15:ser>
            </c15:filteredBarSeries>
          </c:ext>
        </c:extLst>
      </c:barChart>
      <c:catAx>
        <c:axId val="23371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3707792"/>
        <c:crosses val="autoZero"/>
        <c:auto val="1"/>
        <c:lblAlgn val="ctr"/>
        <c:lblOffset val="100"/>
        <c:noMultiLvlLbl val="0"/>
      </c:catAx>
      <c:valAx>
        <c:axId val="23370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71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760877755049307E-2"/>
          <c:y val="0.15849008625622851"/>
          <c:w val="0.888840941145702"/>
          <c:h val="0.59673972617150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96D7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CDD - Pacific</c:v>
                </c:pt>
                <c:pt idx="1">
                  <c:v>CDD - Mountain</c:v>
                </c:pt>
                <c:pt idx="2">
                  <c:v>CDD - West North Central</c:v>
                </c:pt>
                <c:pt idx="3">
                  <c:v>CDD - West South Central</c:v>
                </c:pt>
                <c:pt idx="4">
                  <c:v>CDD - East North Central</c:v>
                </c:pt>
                <c:pt idx="5">
                  <c:v>CDD - East South Central</c:v>
                </c:pt>
                <c:pt idx="6">
                  <c:v>CDD - South Atlantic</c:v>
                </c:pt>
                <c:pt idx="7">
                  <c:v>CDD - Middle Atlantic</c:v>
                </c:pt>
                <c:pt idx="8">
                  <c:v>CDD - New England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0.83199999999999996</c:v>
                </c:pt>
                <c:pt idx="1">
                  <c:v>1.4159999999999999</c:v>
                </c:pt>
                <c:pt idx="2">
                  <c:v>0.96099999999999997</c:v>
                </c:pt>
                <c:pt idx="3">
                  <c:v>2.7869999999999999</c:v>
                </c:pt>
                <c:pt idx="4">
                  <c:v>0.83</c:v>
                </c:pt>
                <c:pt idx="5">
                  <c:v>1.85</c:v>
                </c:pt>
                <c:pt idx="6">
                  <c:v>2.4390000000000001</c:v>
                </c:pt>
                <c:pt idx="7">
                  <c:v>0.78600000000000003</c:v>
                </c:pt>
                <c:pt idx="8">
                  <c:v>0.53600000000000003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D-4CE5-A2E5-707F5FA5A928}"/>
            </c:ext>
          </c:extLst>
        </c:ser>
        <c:ser>
          <c:idx val="31"/>
          <c:order val="31"/>
          <c:tx>
            <c:strRef>
              <c:f>Sheet1!$A$33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rgbClr val="95DFFF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CDD - Pacific</c:v>
                </c:pt>
                <c:pt idx="1">
                  <c:v>CDD - Mountain</c:v>
                </c:pt>
                <c:pt idx="2">
                  <c:v>CDD - West North Central</c:v>
                </c:pt>
                <c:pt idx="3">
                  <c:v>CDD - West South Central</c:v>
                </c:pt>
                <c:pt idx="4">
                  <c:v>CDD - East North Central</c:v>
                </c:pt>
                <c:pt idx="5">
                  <c:v>CDD - East South Central</c:v>
                </c:pt>
                <c:pt idx="6">
                  <c:v>CDD - South Atlantic</c:v>
                </c:pt>
                <c:pt idx="7">
                  <c:v>CDD - Middle Atlantic</c:v>
                </c:pt>
                <c:pt idx="8">
                  <c:v>CDD - New England</c:v>
                </c:pt>
              </c:strCache>
            </c:strRef>
          </c:cat>
          <c:val>
            <c:numRef>
              <c:f>Sheet1!$B$33:$J$33</c:f>
              <c:numCache>
                <c:formatCode>General</c:formatCode>
                <c:ptCount val="9"/>
                <c:pt idx="0">
                  <c:v>1.1970000000000001</c:v>
                </c:pt>
                <c:pt idx="1">
                  <c:v>1.843</c:v>
                </c:pt>
                <c:pt idx="2">
                  <c:v>1.2250000000000001</c:v>
                </c:pt>
                <c:pt idx="3">
                  <c:v>3.3210000000000002</c:v>
                </c:pt>
                <c:pt idx="4">
                  <c:v>1.046</c:v>
                </c:pt>
                <c:pt idx="5">
                  <c:v>2.0870000000000002</c:v>
                </c:pt>
                <c:pt idx="6">
                  <c:v>2.6829999999999998</c:v>
                </c:pt>
                <c:pt idx="7">
                  <c:v>1.06</c:v>
                </c:pt>
                <c:pt idx="8">
                  <c:v>0.75800000000000001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D-4CE5-A2E5-707F5FA5A9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15"/>
        <c:axId val="233702352"/>
        <c:axId val="23370126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2020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Sheet1!$B$3:$J$3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0.84399999999999997</c:v>
                      </c:pt>
                      <c:pt idx="1">
                        <c:v>1.45</c:v>
                      </c:pt>
                      <c:pt idx="2">
                        <c:v>0.93799999999999994</c:v>
                      </c:pt>
                      <c:pt idx="3">
                        <c:v>2.6349999999999998</c:v>
                      </c:pt>
                      <c:pt idx="4">
                        <c:v>0.76100000000000001</c:v>
                      </c:pt>
                      <c:pt idx="5">
                        <c:v>1.65</c:v>
                      </c:pt>
                      <c:pt idx="6">
                        <c:v>2.1549999999999998</c:v>
                      </c:pt>
                      <c:pt idx="7">
                        <c:v>0.7</c:v>
                      </c:pt>
                      <c:pt idx="8">
                        <c:v>0.501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455D-4CE5-A2E5-707F5FA5A92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Sheet1!$B$4:$J$4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0.97899999999999998</c:v>
                      </c:pt>
                      <c:pt idx="1">
                        <c:v>1.5649999999999999</c:v>
                      </c:pt>
                      <c:pt idx="2">
                        <c:v>1.0409999999999999</c:v>
                      </c:pt>
                      <c:pt idx="3">
                        <c:v>2.8679999999999999</c:v>
                      </c:pt>
                      <c:pt idx="4">
                        <c:v>0.85499999999999998</c:v>
                      </c:pt>
                      <c:pt idx="5">
                        <c:v>1.7909999999999999</c:v>
                      </c:pt>
                      <c:pt idx="6">
                        <c:v>2.3130000000000002</c:v>
                      </c:pt>
                      <c:pt idx="7">
                        <c:v>0.82</c:v>
                      </c:pt>
                      <c:pt idx="8">
                        <c:v>0.57799999999999996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55D-4CE5-A2E5-707F5FA5A92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Sheet1!$B$5:$J$5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0.98599999999999999</c:v>
                      </c:pt>
                      <c:pt idx="1">
                        <c:v>1.5740000000000001</c:v>
                      </c:pt>
                      <c:pt idx="2">
                        <c:v>1.048</c:v>
                      </c:pt>
                      <c:pt idx="3">
                        <c:v>2.883</c:v>
                      </c:pt>
                      <c:pt idx="4">
                        <c:v>0.86199999999999999</c:v>
                      </c:pt>
                      <c:pt idx="5">
                        <c:v>1.8009999999999999</c:v>
                      </c:pt>
                      <c:pt idx="6">
                        <c:v>2.3260000000000001</c:v>
                      </c:pt>
                      <c:pt idx="7">
                        <c:v>0.82799999999999996</c:v>
                      </c:pt>
                      <c:pt idx="8">
                        <c:v>0.58399999999999996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55D-4CE5-A2E5-707F5FA5A92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Sheet1!$A$6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Sheet1!$B$6:$J$6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0.99299999999999999</c:v>
                      </c:pt>
                      <c:pt idx="1">
                        <c:v>1.5840000000000001</c:v>
                      </c:pt>
                      <c:pt idx="2">
                        <c:v>1.054</c:v>
                      </c:pt>
                      <c:pt idx="3">
                        <c:v>2.899</c:v>
                      </c:pt>
                      <c:pt idx="4">
                        <c:v>0.86799999999999999</c:v>
                      </c:pt>
                      <c:pt idx="5">
                        <c:v>1.8109999999999999</c:v>
                      </c:pt>
                      <c:pt idx="6">
                        <c:v>2.339</c:v>
                      </c:pt>
                      <c:pt idx="7">
                        <c:v>0.83699999999999997</c:v>
                      </c:pt>
                      <c:pt idx="8">
                        <c:v>0.59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55D-4CE5-A2E5-707F5FA5A92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Sheet1!$A$7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Sheet1!$B$7:$J$7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1.0009999999999999</c:v>
                      </c:pt>
                      <c:pt idx="1">
                        <c:v>1.593</c:v>
                      </c:pt>
                      <c:pt idx="2">
                        <c:v>1.06</c:v>
                      </c:pt>
                      <c:pt idx="3">
                        <c:v>2.915</c:v>
                      </c:pt>
                      <c:pt idx="4">
                        <c:v>0.875</c:v>
                      </c:pt>
                      <c:pt idx="5">
                        <c:v>1.821</c:v>
                      </c:pt>
                      <c:pt idx="6">
                        <c:v>2.3519999999999999</c:v>
                      </c:pt>
                      <c:pt idx="7">
                        <c:v>0.84499999999999997</c:v>
                      </c:pt>
                      <c:pt idx="8">
                        <c:v>0.59599999999999997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55D-4CE5-A2E5-707F5FA5A928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Sheet1!$B$8:$J$8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1.008</c:v>
                      </c:pt>
                      <c:pt idx="1">
                        <c:v>1.6020000000000001</c:v>
                      </c:pt>
                      <c:pt idx="2">
                        <c:v>1.0660000000000001</c:v>
                      </c:pt>
                      <c:pt idx="3">
                        <c:v>2.93</c:v>
                      </c:pt>
                      <c:pt idx="4">
                        <c:v>0.88100000000000001</c:v>
                      </c:pt>
                      <c:pt idx="5">
                        <c:v>1.831</c:v>
                      </c:pt>
                      <c:pt idx="6">
                        <c:v>2.3650000000000002</c:v>
                      </c:pt>
                      <c:pt idx="7">
                        <c:v>0.85299999999999998</c:v>
                      </c:pt>
                      <c:pt idx="8">
                        <c:v>0.60199999999999998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55D-4CE5-A2E5-707F5FA5A928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Sheet1!$A$9</c15:sqref>
                        </c15:formulaRef>
                      </c:ext>
                    </c:extLst>
                    <c:strCache>
                      <c:ptCount val="1"/>
                      <c:pt idx="0">
                        <c:v>2026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Sheet1!$B$9:$J$9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1.0149999999999999</c:v>
                      </c:pt>
                      <c:pt idx="1">
                        <c:v>1.611</c:v>
                      </c:pt>
                      <c:pt idx="2">
                        <c:v>1.0720000000000001</c:v>
                      </c:pt>
                      <c:pt idx="3">
                        <c:v>2.9460000000000002</c:v>
                      </c:pt>
                      <c:pt idx="4">
                        <c:v>0.88800000000000001</c:v>
                      </c:pt>
                      <c:pt idx="5">
                        <c:v>1.8420000000000001</c:v>
                      </c:pt>
                      <c:pt idx="6">
                        <c:v>2.3769999999999998</c:v>
                      </c:pt>
                      <c:pt idx="7">
                        <c:v>0.86199999999999999</c:v>
                      </c:pt>
                      <c:pt idx="8">
                        <c:v>0.60899999999999999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55D-4CE5-A2E5-707F5FA5A928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</c15:sqref>
                        </c15:formulaRef>
                      </c:ext>
                    </c:extLst>
                    <c:strCache>
                      <c:ptCount val="1"/>
                      <c:pt idx="0">
                        <c:v>2027</c:v>
                      </c:pt>
                    </c:strCache>
                  </c:strRef>
                </c:tx>
                <c:spPr>
                  <a:solidFill>
                    <a:srgbClr val="0096D7">
                      <a:lumMod val="40000"/>
                      <a:lumOff val="60000"/>
                    </a:srgb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Sheet1!$B$10:$J$10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1.0229999999999999</c:v>
                      </c:pt>
                      <c:pt idx="1">
                        <c:v>1.621</c:v>
                      </c:pt>
                      <c:pt idx="2">
                        <c:v>1.079</c:v>
                      </c:pt>
                      <c:pt idx="3">
                        <c:v>2.9620000000000002</c:v>
                      </c:pt>
                      <c:pt idx="4">
                        <c:v>0.89400000000000002</c:v>
                      </c:pt>
                      <c:pt idx="5">
                        <c:v>1.8520000000000001</c:v>
                      </c:pt>
                      <c:pt idx="6">
                        <c:v>2.39</c:v>
                      </c:pt>
                      <c:pt idx="7">
                        <c:v>0.87</c:v>
                      </c:pt>
                      <c:pt idx="8">
                        <c:v>0.61499999999999999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55D-4CE5-A2E5-707F5FA5A928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Sheet1!$A$11</c15:sqref>
                        </c15:formulaRef>
                      </c:ext>
                    </c:extLst>
                    <c:strCache>
                      <c:ptCount val="1"/>
                      <c:pt idx="0">
                        <c:v>2028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Sheet1!$B$11:$J$11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1.03</c:v>
                      </c:pt>
                      <c:pt idx="1">
                        <c:v>1.63</c:v>
                      </c:pt>
                      <c:pt idx="2">
                        <c:v>1.085</c:v>
                      </c:pt>
                      <c:pt idx="3">
                        <c:v>2.9769999999999999</c:v>
                      </c:pt>
                      <c:pt idx="4">
                        <c:v>0.90100000000000002</c:v>
                      </c:pt>
                      <c:pt idx="5">
                        <c:v>1.8620000000000001</c:v>
                      </c:pt>
                      <c:pt idx="6">
                        <c:v>2.4020000000000001</c:v>
                      </c:pt>
                      <c:pt idx="7">
                        <c:v>0.878</c:v>
                      </c:pt>
                      <c:pt idx="8">
                        <c:v>0.621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55D-4CE5-A2E5-707F5FA5A928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Sheet1!$A$12</c15:sqref>
                        </c15:formulaRef>
                      </c:ext>
                    </c:extLst>
                    <c:strCache>
                      <c:ptCount val="1"/>
                      <c:pt idx="0">
                        <c:v>2029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Sheet1!$B$12:$J$12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1.038</c:v>
                      </c:pt>
                      <c:pt idx="1">
                        <c:v>1.639</c:v>
                      </c:pt>
                      <c:pt idx="2">
                        <c:v>1.091</c:v>
                      </c:pt>
                      <c:pt idx="3">
                        <c:v>2.9929999999999999</c:v>
                      </c:pt>
                      <c:pt idx="4">
                        <c:v>0.90700000000000003</c:v>
                      </c:pt>
                      <c:pt idx="5">
                        <c:v>1.8720000000000001</c:v>
                      </c:pt>
                      <c:pt idx="6">
                        <c:v>2.415</c:v>
                      </c:pt>
                      <c:pt idx="7">
                        <c:v>0.88600000000000001</c:v>
                      </c:pt>
                      <c:pt idx="8">
                        <c:v>0.627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55D-4CE5-A2E5-707F5FA5A928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Sheet1!$A$13</c15:sqref>
                        </c15:formulaRef>
                      </c:ext>
                    </c:extLst>
                    <c:strCache>
                      <c:ptCount val="1"/>
                      <c:pt idx="0">
                        <c:v>2030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Sheet1!$B$13:$J$13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1.0449999999999999</c:v>
                      </c:pt>
                      <c:pt idx="1">
                        <c:v>1.649</c:v>
                      </c:pt>
                      <c:pt idx="2">
                        <c:v>1.097</c:v>
                      </c:pt>
                      <c:pt idx="3">
                        <c:v>3.0089999999999999</c:v>
                      </c:pt>
                      <c:pt idx="4">
                        <c:v>0.91400000000000003</c:v>
                      </c:pt>
                      <c:pt idx="5">
                        <c:v>1.8819999999999999</c:v>
                      </c:pt>
                      <c:pt idx="6">
                        <c:v>2.4279999999999999</c:v>
                      </c:pt>
                      <c:pt idx="7">
                        <c:v>0.89500000000000002</c:v>
                      </c:pt>
                      <c:pt idx="8">
                        <c:v>0.63300000000000001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55D-4CE5-A2E5-707F5FA5A928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Sheet1!$A$14</c15:sqref>
                        </c15:formulaRef>
                      </c:ext>
                    </c:extLst>
                    <c:strCache>
                      <c:ptCount val="1"/>
                      <c:pt idx="0">
                        <c:v>2031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Sheet1!$B$14:$J$14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1.0529999999999999</c:v>
                      </c:pt>
                      <c:pt idx="1">
                        <c:v>1.6579999999999999</c:v>
                      </c:pt>
                      <c:pt idx="2">
                        <c:v>1.1040000000000001</c:v>
                      </c:pt>
                      <c:pt idx="3">
                        <c:v>3.024</c:v>
                      </c:pt>
                      <c:pt idx="4">
                        <c:v>0.92</c:v>
                      </c:pt>
                      <c:pt idx="5">
                        <c:v>1.8919999999999999</c:v>
                      </c:pt>
                      <c:pt idx="6">
                        <c:v>2.44</c:v>
                      </c:pt>
                      <c:pt idx="7">
                        <c:v>0.90300000000000002</c:v>
                      </c:pt>
                      <c:pt idx="8">
                        <c:v>0.63900000000000001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55D-4CE5-A2E5-707F5FA5A928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Sheet1!$A$15</c15:sqref>
                        </c15:formulaRef>
                      </c:ext>
                    </c:extLst>
                    <c:strCache>
                      <c:ptCount val="1"/>
                      <c:pt idx="0">
                        <c:v>2032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Sheet1!$B$15:$J$15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1.06</c:v>
                      </c:pt>
                      <c:pt idx="1">
                        <c:v>1.6679999999999999</c:v>
                      </c:pt>
                      <c:pt idx="2">
                        <c:v>1.1100000000000001</c:v>
                      </c:pt>
                      <c:pt idx="3">
                        <c:v>3.04</c:v>
                      </c:pt>
                      <c:pt idx="4">
                        <c:v>0.92700000000000005</c:v>
                      </c:pt>
                      <c:pt idx="5">
                        <c:v>1.9019999999999999</c:v>
                      </c:pt>
                      <c:pt idx="6">
                        <c:v>2.4529999999999998</c:v>
                      </c:pt>
                      <c:pt idx="7">
                        <c:v>0.91100000000000003</c:v>
                      </c:pt>
                      <c:pt idx="8">
                        <c:v>0.64600000000000002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55D-4CE5-A2E5-707F5FA5A928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Sheet1!$A$16</c15:sqref>
                        </c15:formulaRef>
                      </c:ext>
                    </c:extLst>
                    <c:strCache>
                      <c:ptCount val="1"/>
                      <c:pt idx="0">
                        <c:v>2033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Sheet1!$B$16:$J$16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1.0680000000000001</c:v>
                      </c:pt>
                      <c:pt idx="1">
                        <c:v>1.6779999999999999</c:v>
                      </c:pt>
                      <c:pt idx="2">
                        <c:v>1.1160000000000001</c:v>
                      </c:pt>
                      <c:pt idx="3">
                        <c:v>3.056</c:v>
                      </c:pt>
                      <c:pt idx="4">
                        <c:v>0.93300000000000005</c:v>
                      </c:pt>
                      <c:pt idx="5">
                        <c:v>1.913</c:v>
                      </c:pt>
                      <c:pt idx="6">
                        <c:v>2.4660000000000002</c:v>
                      </c:pt>
                      <c:pt idx="7">
                        <c:v>0.91900000000000004</c:v>
                      </c:pt>
                      <c:pt idx="8">
                        <c:v>0.65200000000000002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455D-4CE5-A2E5-707F5FA5A928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Sheet1!$A$17</c15:sqref>
                        </c15:formulaRef>
                      </c:ext>
                    </c:extLst>
                    <c:strCache>
                      <c:ptCount val="1"/>
                      <c:pt idx="0">
                        <c:v>2034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Sheet1!$B$17:$J$17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1.075</c:v>
                      </c:pt>
                      <c:pt idx="1">
                        <c:v>1.6870000000000001</c:v>
                      </c:pt>
                      <c:pt idx="2">
                        <c:v>1.123</c:v>
                      </c:pt>
                      <c:pt idx="3">
                        <c:v>3.0710000000000002</c:v>
                      </c:pt>
                      <c:pt idx="4">
                        <c:v>0.94</c:v>
                      </c:pt>
                      <c:pt idx="5">
                        <c:v>1.923</c:v>
                      </c:pt>
                      <c:pt idx="6">
                        <c:v>2.4790000000000001</c:v>
                      </c:pt>
                      <c:pt idx="7">
                        <c:v>0.92800000000000005</c:v>
                      </c:pt>
                      <c:pt idx="8">
                        <c:v>0.65800000000000003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55D-4CE5-A2E5-707F5FA5A928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Sheet1!$A$18</c15:sqref>
                        </c15:formulaRef>
                      </c:ext>
                    </c:extLst>
                    <c:strCache>
                      <c:ptCount val="1"/>
                      <c:pt idx="0">
                        <c:v>2035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Sheet1!$B$18:$J$18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1.083</c:v>
                      </c:pt>
                      <c:pt idx="1">
                        <c:v>1.6970000000000001</c:v>
                      </c:pt>
                      <c:pt idx="2">
                        <c:v>1.129</c:v>
                      </c:pt>
                      <c:pt idx="3">
                        <c:v>3.0870000000000002</c:v>
                      </c:pt>
                      <c:pt idx="4">
                        <c:v>0.94699999999999995</c:v>
                      </c:pt>
                      <c:pt idx="5">
                        <c:v>1.9330000000000001</c:v>
                      </c:pt>
                      <c:pt idx="6">
                        <c:v>2.4910000000000001</c:v>
                      </c:pt>
                      <c:pt idx="7">
                        <c:v>0.93600000000000005</c:v>
                      </c:pt>
                      <c:pt idx="8">
                        <c:v>0.66400000000000003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55D-4CE5-A2E5-707F5FA5A928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Sheet1!$A$19</c15:sqref>
                        </c15:formulaRef>
                      </c:ext>
                    </c:extLst>
                    <c:strCache>
                      <c:ptCount val="1"/>
                      <c:pt idx="0">
                        <c:v>2036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Sheet1!$B$19:$J$19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1.0900000000000001</c:v>
                      </c:pt>
                      <c:pt idx="1">
                        <c:v>1.7070000000000001</c:v>
                      </c:pt>
                      <c:pt idx="2">
                        <c:v>1.1359999999999999</c:v>
                      </c:pt>
                      <c:pt idx="3">
                        <c:v>3.1030000000000002</c:v>
                      </c:pt>
                      <c:pt idx="4">
                        <c:v>0.95299999999999996</c:v>
                      </c:pt>
                      <c:pt idx="5">
                        <c:v>1.9430000000000001</c:v>
                      </c:pt>
                      <c:pt idx="6">
                        <c:v>2.504</c:v>
                      </c:pt>
                      <c:pt idx="7">
                        <c:v>0.94399999999999995</c:v>
                      </c:pt>
                      <c:pt idx="8">
                        <c:v>0.67100000000000004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55D-4CE5-A2E5-707F5FA5A928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Sheet1!$A$20</c15:sqref>
                        </c15:formulaRef>
                      </c:ext>
                    </c:extLst>
                    <c:strCache>
                      <c:ptCount val="1"/>
                      <c:pt idx="0">
                        <c:v>2037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Sheet1!$B$20:$J$20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1.0980000000000001</c:v>
                      </c:pt>
                      <c:pt idx="1">
                        <c:v>1.716</c:v>
                      </c:pt>
                      <c:pt idx="2">
                        <c:v>1.1419999999999999</c:v>
                      </c:pt>
                      <c:pt idx="3">
                        <c:v>3.1179999999999999</c:v>
                      </c:pt>
                      <c:pt idx="4">
                        <c:v>0.96</c:v>
                      </c:pt>
                      <c:pt idx="5">
                        <c:v>1.954</c:v>
                      </c:pt>
                      <c:pt idx="6">
                        <c:v>2.5169999999999999</c:v>
                      </c:pt>
                      <c:pt idx="7">
                        <c:v>0.95199999999999996</c:v>
                      </c:pt>
                      <c:pt idx="8">
                        <c:v>0.67700000000000005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455D-4CE5-A2E5-707F5FA5A928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Sheet1!$A$21</c15:sqref>
                        </c15:formulaRef>
                      </c:ext>
                    </c:extLst>
                    <c:strCache>
                      <c:ptCount val="1"/>
                      <c:pt idx="0">
                        <c:v>2038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Sheet1!$B$21:$J$21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1.1060000000000001</c:v>
                      </c:pt>
                      <c:pt idx="1">
                        <c:v>1.726</c:v>
                      </c:pt>
                      <c:pt idx="2">
                        <c:v>1.1479999999999999</c:v>
                      </c:pt>
                      <c:pt idx="3">
                        <c:v>3.1339999999999999</c:v>
                      </c:pt>
                      <c:pt idx="4">
                        <c:v>0.96599999999999997</c:v>
                      </c:pt>
                      <c:pt idx="5">
                        <c:v>1.964</c:v>
                      </c:pt>
                      <c:pt idx="6">
                        <c:v>2.5299999999999998</c:v>
                      </c:pt>
                      <c:pt idx="7">
                        <c:v>0.96099999999999997</c:v>
                      </c:pt>
                      <c:pt idx="8">
                        <c:v>0.68300000000000005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455D-4CE5-A2E5-707F5FA5A928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Sheet1!$A$22</c15:sqref>
                        </c15:formulaRef>
                      </c:ext>
                    </c:extLst>
                    <c:strCache>
                      <c:ptCount val="1"/>
                      <c:pt idx="0">
                        <c:v>2039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Sheet1!$B$22:$J$22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1.113</c:v>
                      </c:pt>
                      <c:pt idx="1">
                        <c:v>1.736</c:v>
                      </c:pt>
                      <c:pt idx="2">
                        <c:v>1.155</c:v>
                      </c:pt>
                      <c:pt idx="3">
                        <c:v>3.149</c:v>
                      </c:pt>
                      <c:pt idx="4">
                        <c:v>0.97299999999999998</c:v>
                      </c:pt>
                      <c:pt idx="5">
                        <c:v>1.974</c:v>
                      </c:pt>
                      <c:pt idx="6">
                        <c:v>2.5419999999999998</c:v>
                      </c:pt>
                      <c:pt idx="7">
                        <c:v>0.96899999999999997</c:v>
                      </c:pt>
                      <c:pt idx="8">
                        <c:v>0.68899999999999995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455D-4CE5-A2E5-707F5FA5A928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Sheet1!$A$23</c15:sqref>
                        </c15:formulaRef>
                      </c:ext>
                    </c:extLst>
                    <c:strCache>
                      <c:ptCount val="1"/>
                      <c:pt idx="0">
                        <c:v>2040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Sheet1!$B$23:$J$23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1.121</c:v>
                      </c:pt>
                      <c:pt idx="1">
                        <c:v>1.7450000000000001</c:v>
                      </c:pt>
                      <c:pt idx="2">
                        <c:v>1.161</c:v>
                      </c:pt>
                      <c:pt idx="3">
                        <c:v>3.165</c:v>
                      </c:pt>
                      <c:pt idx="4">
                        <c:v>0.97899999999999998</c:v>
                      </c:pt>
                      <c:pt idx="5">
                        <c:v>1.984</c:v>
                      </c:pt>
                      <c:pt idx="6">
                        <c:v>2.5550000000000002</c:v>
                      </c:pt>
                      <c:pt idx="7">
                        <c:v>0.97699999999999998</c:v>
                      </c:pt>
                      <c:pt idx="8">
                        <c:v>0.69599999999999995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455D-4CE5-A2E5-707F5FA5A928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Sheet1!$A$24</c15:sqref>
                        </c15:formulaRef>
                      </c:ext>
                    </c:extLst>
                    <c:strCache>
                      <c:ptCount val="1"/>
                      <c:pt idx="0">
                        <c:v>2041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Sheet1!$B$24:$J$24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1.129</c:v>
                      </c:pt>
                      <c:pt idx="1">
                        <c:v>1.7549999999999999</c:v>
                      </c:pt>
                      <c:pt idx="2">
                        <c:v>1.1679999999999999</c:v>
                      </c:pt>
                      <c:pt idx="3">
                        <c:v>3.181</c:v>
                      </c:pt>
                      <c:pt idx="4">
                        <c:v>0.98599999999999999</c:v>
                      </c:pt>
                      <c:pt idx="5">
                        <c:v>1.9950000000000001</c:v>
                      </c:pt>
                      <c:pt idx="6">
                        <c:v>2.5680000000000001</c:v>
                      </c:pt>
                      <c:pt idx="7">
                        <c:v>0.98499999999999999</c:v>
                      </c:pt>
                      <c:pt idx="8">
                        <c:v>0.70199999999999996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455D-4CE5-A2E5-707F5FA5A928}"/>
                  </c:ext>
                </c:extLst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Sheet1!$A$25</c15:sqref>
                        </c15:formulaRef>
                      </c:ext>
                    </c:extLst>
                    <c:strCache>
                      <c:ptCount val="1"/>
                      <c:pt idx="0">
                        <c:v>2042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Sheet1!$B$25:$J$25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1.1359999999999999</c:v>
                      </c:pt>
                      <c:pt idx="1">
                        <c:v>1.7649999999999999</c:v>
                      </c:pt>
                      <c:pt idx="2">
                        <c:v>1.1739999999999999</c:v>
                      </c:pt>
                      <c:pt idx="3">
                        <c:v>3.1960000000000002</c:v>
                      </c:pt>
                      <c:pt idx="4">
                        <c:v>0.99299999999999999</c:v>
                      </c:pt>
                      <c:pt idx="5">
                        <c:v>2.0049999999999999</c:v>
                      </c:pt>
                      <c:pt idx="6">
                        <c:v>2.581</c:v>
                      </c:pt>
                      <c:pt idx="7">
                        <c:v>0.99399999999999999</c:v>
                      </c:pt>
                      <c:pt idx="8">
                        <c:v>0.70799999999999996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455D-4CE5-A2E5-707F5FA5A928}"/>
                  </c:ext>
                </c:extLst>
              </c15:ser>
            </c15:filteredBarSeries>
            <c15:filteredBa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Sheet1!$A$26</c15:sqref>
                        </c15:formulaRef>
                      </c:ext>
                    </c:extLst>
                    <c:strCache>
                      <c:ptCount val="1"/>
                      <c:pt idx="0">
                        <c:v>2043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Sheet1!$B$26:$J$26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1.1439999999999999</c:v>
                      </c:pt>
                      <c:pt idx="1">
                        <c:v>1.7749999999999999</c:v>
                      </c:pt>
                      <c:pt idx="2">
                        <c:v>1.18</c:v>
                      </c:pt>
                      <c:pt idx="3">
                        <c:v>3.2120000000000002</c:v>
                      </c:pt>
                      <c:pt idx="4">
                        <c:v>0.999</c:v>
                      </c:pt>
                      <c:pt idx="5">
                        <c:v>2.0150000000000001</c:v>
                      </c:pt>
                      <c:pt idx="6">
                        <c:v>2.5939999999999999</c:v>
                      </c:pt>
                      <c:pt idx="7">
                        <c:v>1.002</c:v>
                      </c:pt>
                      <c:pt idx="8">
                        <c:v>0.71399999999999997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455D-4CE5-A2E5-707F5FA5A928}"/>
                  </c:ext>
                </c:extLst>
              </c15:ser>
            </c15:filteredBarSeries>
            <c15:filteredBar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Sheet1!$A$27</c15:sqref>
                        </c15:formulaRef>
                      </c:ext>
                    </c:extLst>
                    <c:strCache>
                      <c:ptCount val="1"/>
                      <c:pt idx="0">
                        <c:v>2044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Sheet1!$B$27:$J$27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1.151</c:v>
                      </c:pt>
                      <c:pt idx="1">
                        <c:v>1.7849999999999999</c:v>
                      </c:pt>
                      <c:pt idx="2">
                        <c:v>1.1870000000000001</c:v>
                      </c:pt>
                      <c:pt idx="3">
                        <c:v>3.2269999999999999</c:v>
                      </c:pt>
                      <c:pt idx="4">
                        <c:v>1.006</c:v>
                      </c:pt>
                      <c:pt idx="5">
                        <c:v>2.0249999999999999</c:v>
                      </c:pt>
                      <c:pt idx="6">
                        <c:v>2.6059999999999999</c:v>
                      </c:pt>
                      <c:pt idx="7">
                        <c:v>1.01</c:v>
                      </c:pt>
                      <c:pt idx="8">
                        <c:v>0.72099999999999997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455D-4CE5-A2E5-707F5FA5A928}"/>
                  </c:ext>
                </c:extLst>
              </c15:ser>
            </c15:filteredBarSeries>
            <c15:filteredBa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Sheet1!$A$28</c15:sqref>
                        </c15:formulaRef>
                      </c:ext>
                    </c:extLst>
                    <c:strCache>
                      <c:ptCount val="1"/>
                      <c:pt idx="0">
                        <c:v>2045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Sheet1!$B$28:$J$28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1.159</c:v>
                      </c:pt>
                      <c:pt idx="1">
                        <c:v>1.794</c:v>
                      </c:pt>
                      <c:pt idx="2">
                        <c:v>1.1930000000000001</c:v>
                      </c:pt>
                      <c:pt idx="3">
                        <c:v>3.2429999999999999</c:v>
                      </c:pt>
                      <c:pt idx="4">
                        <c:v>1.012</c:v>
                      </c:pt>
                      <c:pt idx="5">
                        <c:v>2.036</c:v>
                      </c:pt>
                      <c:pt idx="6">
                        <c:v>2.6190000000000002</c:v>
                      </c:pt>
                      <c:pt idx="7">
                        <c:v>1.0189999999999999</c:v>
                      </c:pt>
                      <c:pt idx="8">
                        <c:v>0.72699999999999998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455D-4CE5-A2E5-707F5FA5A928}"/>
                  </c:ext>
                </c:extLst>
              </c15:ser>
            </c15:filteredBarSeries>
            <c15:filteredBar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Sheet1!$A$29</c15:sqref>
                        </c15:formulaRef>
                      </c:ext>
                    </c:extLst>
                    <c:strCache>
                      <c:ptCount val="1"/>
                      <c:pt idx="0">
                        <c:v>2046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Sheet1!$B$29:$J$29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1.167</c:v>
                      </c:pt>
                      <c:pt idx="1">
                        <c:v>1.804</c:v>
                      </c:pt>
                      <c:pt idx="2">
                        <c:v>1.2</c:v>
                      </c:pt>
                      <c:pt idx="3">
                        <c:v>3.2589999999999999</c:v>
                      </c:pt>
                      <c:pt idx="4">
                        <c:v>1.0189999999999999</c:v>
                      </c:pt>
                      <c:pt idx="5">
                        <c:v>2.0459999999999998</c:v>
                      </c:pt>
                      <c:pt idx="6">
                        <c:v>2.6320000000000001</c:v>
                      </c:pt>
                      <c:pt idx="7">
                        <c:v>1.0269999999999999</c:v>
                      </c:pt>
                      <c:pt idx="8">
                        <c:v>0.73299999999999998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455D-4CE5-A2E5-707F5FA5A928}"/>
                  </c:ext>
                </c:extLst>
              </c15:ser>
            </c15:filteredBarSeries>
            <c15:filteredBar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Sheet1!$A$30</c15:sqref>
                        </c15:formulaRef>
                      </c:ext>
                    </c:extLst>
                    <c:strCache>
                      <c:ptCount val="1"/>
                      <c:pt idx="0">
                        <c:v>2047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Sheet1!$B$30:$J$30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1.1739999999999999</c:v>
                      </c:pt>
                      <c:pt idx="1">
                        <c:v>1.8140000000000001</c:v>
                      </c:pt>
                      <c:pt idx="2">
                        <c:v>1.206</c:v>
                      </c:pt>
                      <c:pt idx="3">
                        <c:v>3.274</c:v>
                      </c:pt>
                      <c:pt idx="4">
                        <c:v>1.026</c:v>
                      </c:pt>
                      <c:pt idx="5">
                        <c:v>2.056</c:v>
                      </c:pt>
                      <c:pt idx="6">
                        <c:v>2.645</c:v>
                      </c:pt>
                      <c:pt idx="7">
                        <c:v>1.0349999999999999</c:v>
                      </c:pt>
                      <c:pt idx="8">
                        <c:v>0.73899999999999999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455D-4CE5-A2E5-707F5FA5A928}"/>
                  </c:ext>
                </c:extLst>
              </c15:ser>
            </c15:filteredBarSeries>
            <c15:filteredBar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Sheet1!$A$31</c15:sqref>
                        </c15:formulaRef>
                      </c:ext>
                    </c:extLst>
                    <c:strCache>
                      <c:ptCount val="1"/>
                      <c:pt idx="0">
                        <c:v>2048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Sheet1!$B$31:$J$31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1.1819999999999999</c:v>
                      </c:pt>
                      <c:pt idx="1">
                        <c:v>1.8240000000000001</c:v>
                      </c:pt>
                      <c:pt idx="2">
                        <c:v>1.2130000000000001</c:v>
                      </c:pt>
                      <c:pt idx="3">
                        <c:v>3.29</c:v>
                      </c:pt>
                      <c:pt idx="4">
                        <c:v>1.032</c:v>
                      </c:pt>
                      <c:pt idx="5">
                        <c:v>2.0659999999999998</c:v>
                      </c:pt>
                      <c:pt idx="6">
                        <c:v>2.6579999999999999</c:v>
                      </c:pt>
                      <c:pt idx="7">
                        <c:v>1.0429999999999999</c:v>
                      </c:pt>
                      <c:pt idx="8">
                        <c:v>0.746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455D-4CE5-A2E5-707F5FA5A928}"/>
                  </c:ext>
                </c:extLst>
              </c15:ser>
            </c15:filteredBarSeries>
            <c15:filteredBar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Sheet1!$A$32</c15:sqref>
                        </c15:formulaRef>
                      </c:ext>
                    </c:extLst>
                    <c:strCache>
                      <c:ptCount val="1"/>
                      <c:pt idx="0">
                        <c:v>2049</c:v>
                      </c:pt>
                    </c:strCache>
                  </c:strRef>
                </c:tx>
                <c:spPr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Sheet1!$B$1:$J$1</c15:sqref>
                        </c15:formulaRef>
                      </c:ext>
                    </c:extLst>
                    <c:strCache>
                      <c:ptCount val="9"/>
                      <c:pt idx="0">
                        <c:v>CDD - Pacific</c:v>
                      </c:pt>
                      <c:pt idx="1">
                        <c:v>CDD - Mountain</c:v>
                      </c:pt>
                      <c:pt idx="2">
                        <c:v>CDD - West North Central</c:v>
                      </c:pt>
                      <c:pt idx="3">
                        <c:v>CDD - West South Central</c:v>
                      </c:pt>
                      <c:pt idx="4">
                        <c:v>CDD - East North Central</c:v>
                      </c:pt>
                      <c:pt idx="5">
                        <c:v>CDD - East South Central</c:v>
                      </c:pt>
                      <c:pt idx="6">
                        <c:v>CDD - South Atlantic</c:v>
                      </c:pt>
                      <c:pt idx="7">
                        <c:v>CDD - Middle Atlantic</c:v>
                      </c:pt>
                      <c:pt idx="8">
                        <c:v>CDD - New England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Sheet1!$B$32:$J$32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1.19</c:v>
                      </c:pt>
                      <c:pt idx="1">
                        <c:v>1.833</c:v>
                      </c:pt>
                      <c:pt idx="2">
                        <c:v>1.2190000000000001</c:v>
                      </c:pt>
                      <c:pt idx="3">
                        <c:v>3.3050000000000002</c:v>
                      </c:pt>
                      <c:pt idx="4">
                        <c:v>1.0389999999999999</c:v>
                      </c:pt>
                      <c:pt idx="5">
                        <c:v>2.077</c:v>
                      </c:pt>
                      <c:pt idx="6">
                        <c:v>2.6709999999999998</c:v>
                      </c:pt>
                      <c:pt idx="7">
                        <c:v>1.052</c:v>
                      </c:pt>
                      <c:pt idx="8">
                        <c:v>0.752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455D-4CE5-A2E5-707F5FA5A928}"/>
                  </c:ext>
                </c:extLst>
              </c15:ser>
            </c15:filteredBarSeries>
          </c:ext>
        </c:extLst>
      </c:barChart>
      <c:catAx>
        <c:axId val="233702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3701264"/>
        <c:crosses val="autoZero"/>
        <c:auto val="1"/>
        <c:lblAlgn val="ctr"/>
        <c:lblOffset val="100"/>
        <c:noMultiLvlLbl val="0"/>
      </c:catAx>
      <c:valAx>
        <c:axId val="233701264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70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361329833770772E-2"/>
          <c:y val="0.21738857110946239"/>
          <c:w val="0.64888101135277365"/>
          <c:h val="0.6789032222036075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generation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5"/>
                <c:pt idx="0">
                  <c:v>6.0668410000000002</c:v>
                </c:pt>
                <c:pt idx="1">
                  <c:v>5.7527379999999999</c:v>
                </c:pt>
                <c:pt idx="2">
                  <c:v>5.4378970000000004</c:v>
                </c:pt>
                <c:pt idx="3">
                  <c:v>4.9858880000000001</c:v>
                </c:pt>
                <c:pt idx="4">
                  <c:v>4.8353400000000004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8E-4EC1-9E54-874FDF911B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transmission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Sheet1!$C$2:$C$34</c:f>
              <c:numCache>
                <c:formatCode>General</c:formatCode>
                <c:ptCount val="5"/>
                <c:pt idx="0">
                  <c:v>1.345005</c:v>
                </c:pt>
                <c:pt idx="1">
                  <c:v>1.3635079999999999</c:v>
                </c:pt>
                <c:pt idx="2">
                  <c:v>1.5034749999999999</c:v>
                </c:pt>
                <c:pt idx="3">
                  <c:v>1.5697319999999999</c:v>
                </c:pt>
                <c:pt idx="4">
                  <c:v>1.5424610000000001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8E-4EC1-9E54-874FDF911B44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distribution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Sheet1!$D$2:$D$34</c:f>
              <c:numCache>
                <c:formatCode>General</c:formatCode>
                <c:ptCount val="5"/>
                <c:pt idx="0">
                  <c:v>2.9835400000000001</c:v>
                </c:pt>
                <c:pt idx="1">
                  <c:v>3.079825</c:v>
                </c:pt>
                <c:pt idx="2">
                  <c:v>3.418685</c:v>
                </c:pt>
                <c:pt idx="3">
                  <c:v>3.5633900000000001</c:v>
                </c:pt>
                <c:pt idx="4">
                  <c:v>3.5109629999999998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8E-4EC1-9E54-874FDF911B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6"/>
        <c:overlap val="100"/>
        <c:axId val="291502288"/>
        <c:axId val="291494672"/>
      </c:barChart>
      <c:catAx>
        <c:axId val="29150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494672"/>
        <c:crosses val="autoZero"/>
        <c:auto val="1"/>
        <c:lblAlgn val="ctr"/>
        <c:lblOffset val="100"/>
        <c:noMultiLvlLbl val="0"/>
      </c:catAx>
      <c:valAx>
        <c:axId val="29149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50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448673082531347E-2"/>
          <c:y val="0.1878267821732704"/>
          <c:w val="0.60239397922810001"/>
          <c:h val="0.67567660254892992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Low Oil and Gas Supply</c:v>
                </c:pt>
              </c:strCache>
            </c:strRef>
          </c:tx>
          <c:spPr>
            <a:ln w="2222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11.48494321149504</c:v>
                </c:pt>
                <c:pt idx="1">
                  <c:v>11.330131168592921</c:v>
                </c:pt>
                <c:pt idx="2">
                  <c:v>11.049522959999999</c:v>
                </c:pt>
                <c:pt idx="3">
                  <c:v>11.112765299002509</c:v>
                </c:pt>
                <c:pt idx="4">
                  <c:v>11.30717048611111</c:v>
                </c:pt>
                <c:pt idx="5">
                  <c:v>11.155356755002909</c:v>
                </c:pt>
                <c:pt idx="6">
                  <c:v>10.886277556992489</c:v>
                </c:pt>
                <c:pt idx="7">
                  <c:v>10.90172223663245</c:v>
                </c:pt>
                <c:pt idx="8">
                  <c:v>10.763061930387201</c:v>
                </c:pt>
                <c:pt idx="9">
                  <c:v>10.39052</c:v>
                </c:pt>
                <c:pt idx="10">
                  <c:v>10.200589000000001</c:v>
                </c:pt>
                <c:pt idx="11">
                  <c:v>10.25676</c:v>
                </c:pt>
                <c:pt idx="12">
                  <c:v>10.301472</c:v>
                </c:pt>
                <c:pt idx="13">
                  <c:v>10.37289</c:v>
                </c:pt>
                <c:pt idx="14">
                  <c:v>10.473212</c:v>
                </c:pt>
                <c:pt idx="15">
                  <c:v>10.661174000000001</c:v>
                </c:pt>
                <c:pt idx="16">
                  <c:v>10.827349999999999</c:v>
                </c:pt>
                <c:pt idx="17">
                  <c:v>10.852187000000001</c:v>
                </c:pt>
                <c:pt idx="18">
                  <c:v>10.890672</c:v>
                </c:pt>
                <c:pt idx="19">
                  <c:v>10.853192999999999</c:v>
                </c:pt>
                <c:pt idx="20">
                  <c:v>10.839091</c:v>
                </c:pt>
                <c:pt idx="21">
                  <c:v>10.887012</c:v>
                </c:pt>
                <c:pt idx="22">
                  <c:v>10.926523</c:v>
                </c:pt>
                <c:pt idx="23">
                  <c:v>10.994614</c:v>
                </c:pt>
                <c:pt idx="24">
                  <c:v>11.016104</c:v>
                </c:pt>
                <c:pt idx="25">
                  <c:v>11.014834</c:v>
                </c:pt>
                <c:pt idx="26">
                  <c:v>10.980207</c:v>
                </c:pt>
                <c:pt idx="27">
                  <c:v>10.96364</c:v>
                </c:pt>
                <c:pt idx="28">
                  <c:v>10.946458</c:v>
                </c:pt>
                <c:pt idx="29">
                  <c:v>10.960896999999999</c:v>
                </c:pt>
                <c:pt idx="30">
                  <c:v>10.985291</c:v>
                </c:pt>
                <c:pt idx="31">
                  <c:v>10.996808</c:v>
                </c:pt>
                <c:pt idx="32">
                  <c:v>10.986936</c:v>
                </c:pt>
                <c:pt idx="33">
                  <c:v>10.932073000000001</c:v>
                </c:pt>
                <c:pt idx="34">
                  <c:v>10.968021999999999</c:v>
                </c:pt>
                <c:pt idx="35">
                  <c:v>10.971590000000001</c:v>
                </c:pt>
                <c:pt idx="36">
                  <c:v>10.943398999999999</c:v>
                </c:pt>
                <c:pt idx="37">
                  <c:v>10.964975000000001</c:v>
                </c:pt>
                <c:pt idx="38">
                  <c:v>10.943806</c:v>
                </c:pt>
                <c:pt idx="39">
                  <c:v>10.870164000000001</c:v>
                </c:pt>
                <c:pt idx="40">
                  <c:v>10.826561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81-4539-8612-503AF94F1F06}"/>
            </c:ext>
          </c:extLst>
        </c:ser>
        <c:ser>
          <c:idx val="10"/>
          <c:order val="1"/>
          <c:tx>
            <c:strRef>
              <c:f>Sheet1!$H$1</c:f>
              <c:strCache>
                <c:ptCount val="1"/>
                <c:pt idx="0">
                  <c:v>High Oil and Gas Supply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Sheet1!$H$2:$H$42</c:f>
              <c:numCache>
                <c:formatCode>General</c:formatCode>
                <c:ptCount val="41"/>
                <c:pt idx="0">
                  <c:v>11.48494321149504</c:v>
                </c:pt>
                <c:pt idx="1">
                  <c:v>11.330131168592921</c:v>
                </c:pt>
                <c:pt idx="2">
                  <c:v>11.049522959999999</c:v>
                </c:pt>
                <c:pt idx="3">
                  <c:v>11.112765299002509</c:v>
                </c:pt>
                <c:pt idx="4">
                  <c:v>11.30717048611111</c:v>
                </c:pt>
                <c:pt idx="5">
                  <c:v>11.155356755002909</c:v>
                </c:pt>
                <c:pt idx="6">
                  <c:v>10.886277556992489</c:v>
                </c:pt>
                <c:pt idx="7">
                  <c:v>10.90172223663245</c:v>
                </c:pt>
                <c:pt idx="8">
                  <c:v>10.763061930387201</c:v>
                </c:pt>
                <c:pt idx="9">
                  <c:v>10.388245</c:v>
                </c:pt>
                <c:pt idx="10">
                  <c:v>10.218346</c:v>
                </c:pt>
                <c:pt idx="11">
                  <c:v>10.115773000000001</c:v>
                </c:pt>
                <c:pt idx="12">
                  <c:v>10.047506</c:v>
                </c:pt>
                <c:pt idx="13">
                  <c:v>9.9895739999999993</c:v>
                </c:pt>
                <c:pt idx="14">
                  <c:v>10.004821</c:v>
                </c:pt>
                <c:pt idx="15">
                  <c:v>10.077984000000001</c:v>
                </c:pt>
                <c:pt idx="16">
                  <c:v>10.158848000000001</c:v>
                </c:pt>
                <c:pt idx="17">
                  <c:v>10.150057</c:v>
                </c:pt>
                <c:pt idx="18">
                  <c:v>10.111454999999999</c:v>
                </c:pt>
                <c:pt idx="19">
                  <c:v>10.010123</c:v>
                </c:pt>
                <c:pt idx="20">
                  <c:v>9.9697990000000001</c:v>
                </c:pt>
                <c:pt idx="21">
                  <c:v>9.940785</c:v>
                </c:pt>
                <c:pt idx="22">
                  <c:v>9.9319369999999996</c:v>
                </c:pt>
                <c:pt idx="23">
                  <c:v>9.9258480000000002</c:v>
                </c:pt>
                <c:pt idx="24">
                  <c:v>9.9098520000000008</c:v>
                </c:pt>
                <c:pt idx="25">
                  <c:v>9.8644879999999997</c:v>
                </c:pt>
                <c:pt idx="26">
                  <c:v>9.8430669999999996</c:v>
                </c:pt>
                <c:pt idx="27">
                  <c:v>9.8278970000000001</c:v>
                </c:pt>
                <c:pt idx="28">
                  <c:v>9.7997589999999999</c:v>
                </c:pt>
                <c:pt idx="29">
                  <c:v>9.7712079999999997</c:v>
                </c:pt>
                <c:pt idx="30">
                  <c:v>9.7547680000000003</c:v>
                </c:pt>
                <c:pt idx="31">
                  <c:v>9.7319340000000008</c:v>
                </c:pt>
                <c:pt idx="32">
                  <c:v>9.7143809999999995</c:v>
                </c:pt>
                <c:pt idx="33">
                  <c:v>9.6772399999999994</c:v>
                </c:pt>
                <c:pt idx="34">
                  <c:v>9.6325339999999997</c:v>
                </c:pt>
                <c:pt idx="35">
                  <c:v>9.6062049999999992</c:v>
                </c:pt>
                <c:pt idx="36">
                  <c:v>9.5538290000000003</c:v>
                </c:pt>
                <c:pt idx="37">
                  <c:v>9.5183959999999992</c:v>
                </c:pt>
                <c:pt idx="38">
                  <c:v>9.5149690000000007</c:v>
                </c:pt>
                <c:pt idx="39">
                  <c:v>9.4576550000000008</c:v>
                </c:pt>
                <c:pt idx="40">
                  <c:v>9.3930819999999997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81-4539-8612-503AF94F1F06}"/>
            </c:ext>
          </c:extLst>
        </c:ser>
        <c:ser>
          <c:idx val="12"/>
          <c:order val="6"/>
          <c:tx>
            <c:strRef>
              <c:f>Sheet1!$J$1</c:f>
              <c:strCache>
                <c:ptCount val="1"/>
                <c:pt idx="0">
                  <c:v>Low Ren</c:v>
                </c:pt>
              </c:strCache>
            </c:strRef>
          </c:tx>
          <c:spPr>
            <a:ln w="28575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Sheet1!$J$2:$J$42</c:f>
              <c:numCache>
                <c:formatCode>General</c:formatCode>
                <c:ptCount val="41"/>
                <c:pt idx="0">
                  <c:v>11.48494321149504</c:v>
                </c:pt>
                <c:pt idx="1">
                  <c:v>11.330131168592921</c:v>
                </c:pt>
                <c:pt idx="2">
                  <c:v>11.049522959999999</c:v>
                </c:pt>
                <c:pt idx="3">
                  <c:v>11.112765299002509</c:v>
                </c:pt>
                <c:pt idx="4">
                  <c:v>11.30717048611111</c:v>
                </c:pt>
                <c:pt idx="5">
                  <c:v>11.155356755002909</c:v>
                </c:pt>
                <c:pt idx="6">
                  <c:v>10.886277556992489</c:v>
                </c:pt>
                <c:pt idx="7">
                  <c:v>10.90172223663245</c:v>
                </c:pt>
                <c:pt idx="8">
                  <c:v>10.763061930387201</c:v>
                </c:pt>
                <c:pt idx="9">
                  <c:v>10.390214</c:v>
                </c:pt>
                <c:pt idx="10">
                  <c:v>10.222875</c:v>
                </c:pt>
                <c:pt idx="11">
                  <c:v>10.160712999999999</c:v>
                </c:pt>
                <c:pt idx="12">
                  <c:v>10.115036999999999</c:v>
                </c:pt>
                <c:pt idx="13">
                  <c:v>10.112928</c:v>
                </c:pt>
                <c:pt idx="14">
                  <c:v>10.163981</c:v>
                </c:pt>
                <c:pt idx="15">
                  <c:v>10.285447</c:v>
                </c:pt>
                <c:pt idx="16">
                  <c:v>10.408192</c:v>
                </c:pt>
                <c:pt idx="17">
                  <c:v>10.458339</c:v>
                </c:pt>
                <c:pt idx="18">
                  <c:v>10.455199</c:v>
                </c:pt>
                <c:pt idx="19">
                  <c:v>10.352886</c:v>
                </c:pt>
                <c:pt idx="20">
                  <c:v>10.317657000000001</c:v>
                </c:pt>
                <c:pt idx="21">
                  <c:v>10.299998</c:v>
                </c:pt>
                <c:pt idx="22">
                  <c:v>10.273598</c:v>
                </c:pt>
                <c:pt idx="23">
                  <c:v>10.283956999999999</c:v>
                </c:pt>
                <c:pt idx="24">
                  <c:v>10.210405</c:v>
                </c:pt>
                <c:pt idx="25">
                  <c:v>10.198986</c:v>
                </c:pt>
                <c:pt idx="26">
                  <c:v>10.152633</c:v>
                </c:pt>
                <c:pt idx="27">
                  <c:v>10.121065</c:v>
                </c:pt>
                <c:pt idx="28">
                  <c:v>10.095019000000001</c:v>
                </c:pt>
                <c:pt idx="29">
                  <c:v>10.061361</c:v>
                </c:pt>
                <c:pt idx="30">
                  <c:v>10.037948999999999</c:v>
                </c:pt>
                <c:pt idx="31">
                  <c:v>10.00919</c:v>
                </c:pt>
                <c:pt idx="32">
                  <c:v>9.9743860000000009</c:v>
                </c:pt>
                <c:pt idx="33">
                  <c:v>9.8944799999999997</c:v>
                </c:pt>
                <c:pt idx="34">
                  <c:v>9.8911079999999991</c:v>
                </c:pt>
                <c:pt idx="35">
                  <c:v>9.8665909999999997</c:v>
                </c:pt>
                <c:pt idx="36">
                  <c:v>9.8467500000000001</c:v>
                </c:pt>
                <c:pt idx="37">
                  <c:v>9.8071210000000004</c:v>
                </c:pt>
                <c:pt idx="38">
                  <c:v>9.7775870000000005</c:v>
                </c:pt>
                <c:pt idx="39">
                  <c:v>9.7203230000000005</c:v>
                </c:pt>
                <c:pt idx="40">
                  <c:v>9.6328130000000005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81-4539-8612-503AF94F1F06}"/>
            </c:ext>
          </c:extLst>
        </c:ser>
        <c:ser>
          <c:idx val="11"/>
          <c:order val="7"/>
          <c:tx>
            <c:strRef>
              <c:f>Sheet1!$I$1</c:f>
              <c:strCache>
                <c:ptCount val="1"/>
                <c:pt idx="0">
                  <c:v>High Ren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Sheet1!$I$2:$I$42</c:f>
              <c:numCache>
                <c:formatCode>General</c:formatCode>
                <c:ptCount val="41"/>
                <c:pt idx="0">
                  <c:v>11.48494321149504</c:v>
                </c:pt>
                <c:pt idx="1">
                  <c:v>11.330131168592921</c:v>
                </c:pt>
                <c:pt idx="2">
                  <c:v>11.049522959999999</c:v>
                </c:pt>
                <c:pt idx="3">
                  <c:v>11.112765299002509</c:v>
                </c:pt>
                <c:pt idx="4">
                  <c:v>11.30717048611111</c:v>
                </c:pt>
                <c:pt idx="5">
                  <c:v>11.155356755002909</c:v>
                </c:pt>
                <c:pt idx="6">
                  <c:v>10.886277556992489</c:v>
                </c:pt>
                <c:pt idx="7">
                  <c:v>10.90172223663245</c:v>
                </c:pt>
                <c:pt idx="8">
                  <c:v>10.763061930387201</c:v>
                </c:pt>
                <c:pt idx="9">
                  <c:v>10.389013</c:v>
                </c:pt>
                <c:pt idx="10">
                  <c:v>10.223674000000001</c:v>
                </c:pt>
                <c:pt idx="11">
                  <c:v>10.163944000000001</c:v>
                </c:pt>
                <c:pt idx="12">
                  <c:v>10.123339</c:v>
                </c:pt>
                <c:pt idx="13">
                  <c:v>10.118798999999999</c:v>
                </c:pt>
                <c:pt idx="14">
                  <c:v>10.189749000000001</c:v>
                </c:pt>
                <c:pt idx="15">
                  <c:v>10.318384999999999</c:v>
                </c:pt>
                <c:pt idx="16">
                  <c:v>10.453571</c:v>
                </c:pt>
                <c:pt idx="17">
                  <c:v>10.526043</c:v>
                </c:pt>
                <c:pt idx="18">
                  <c:v>10.505333</c:v>
                </c:pt>
                <c:pt idx="19">
                  <c:v>10.445045</c:v>
                </c:pt>
                <c:pt idx="20">
                  <c:v>10.410211</c:v>
                </c:pt>
                <c:pt idx="21">
                  <c:v>10.379521</c:v>
                </c:pt>
                <c:pt idx="22">
                  <c:v>10.378863000000001</c:v>
                </c:pt>
                <c:pt idx="23">
                  <c:v>10.377378</c:v>
                </c:pt>
                <c:pt idx="24">
                  <c:v>10.381399</c:v>
                </c:pt>
                <c:pt idx="25">
                  <c:v>10.341965</c:v>
                </c:pt>
                <c:pt idx="26">
                  <c:v>10.330565</c:v>
                </c:pt>
                <c:pt idx="27">
                  <c:v>10.303823</c:v>
                </c:pt>
                <c:pt idx="28">
                  <c:v>10.297319</c:v>
                </c:pt>
                <c:pt idx="29">
                  <c:v>10.308873999999999</c:v>
                </c:pt>
                <c:pt idx="30">
                  <c:v>10.302277</c:v>
                </c:pt>
                <c:pt idx="31">
                  <c:v>10.316445</c:v>
                </c:pt>
                <c:pt idx="32">
                  <c:v>10.275099000000001</c:v>
                </c:pt>
                <c:pt idx="33">
                  <c:v>10.248533999999999</c:v>
                </c:pt>
                <c:pt idx="34">
                  <c:v>10.251065000000001</c:v>
                </c:pt>
                <c:pt idx="35">
                  <c:v>10.286635</c:v>
                </c:pt>
                <c:pt idx="36">
                  <c:v>10.249957</c:v>
                </c:pt>
                <c:pt idx="37">
                  <c:v>10.254934</c:v>
                </c:pt>
                <c:pt idx="38">
                  <c:v>10.253442</c:v>
                </c:pt>
                <c:pt idx="39">
                  <c:v>10.225160000000001</c:v>
                </c:pt>
                <c:pt idx="40">
                  <c:v>10.226181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081-4539-8612-503AF94F1F06}"/>
            </c:ext>
          </c:extLst>
        </c:ser>
        <c:ser>
          <c:idx val="9"/>
          <c:order val="8"/>
          <c:tx>
            <c:strRef>
              <c:f>Sheet1!$G$1</c:f>
              <c:strCache>
                <c:ptCount val="1"/>
                <c:pt idx="0">
                  <c:v>Reference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Sheet1!$G$2:$G$42</c:f>
              <c:numCache>
                <c:formatCode>General</c:formatCode>
                <c:ptCount val="41"/>
                <c:pt idx="0">
                  <c:v>11.48494321149504</c:v>
                </c:pt>
                <c:pt idx="1">
                  <c:v>11.330131168592921</c:v>
                </c:pt>
                <c:pt idx="2">
                  <c:v>11.049522959999999</c:v>
                </c:pt>
                <c:pt idx="3">
                  <c:v>11.112765299002509</c:v>
                </c:pt>
                <c:pt idx="4">
                  <c:v>11.30717048611111</c:v>
                </c:pt>
                <c:pt idx="5">
                  <c:v>11.155356755002909</c:v>
                </c:pt>
                <c:pt idx="6">
                  <c:v>10.886277556992489</c:v>
                </c:pt>
                <c:pt idx="7">
                  <c:v>10.90172223663245</c:v>
                </c:pt>
                <c:pt idx="8">
                  <c:v>10.763061930387201</c:v>
                </c:pt>
                <c:pt idx="9">
                  <c:v>10.391057999999999</c:v>
                </c:pt>
                <c:pt idx="10">
                  <c:v>10.212733</c:v>
                </c:pt>
                <c:pt idx="11">
                  <c:v>10.144772</c:v>
                </c:pt>
                <c:pt idx="12">
                  <c:v>10.119161999999999</c:v>
                </c:pt>
                <c:pt idx="13">
                  <c:v>10.121079</c:v>
                </c:pt>
                <c:pt idx="14">
                  <c:v>10.184604</c:v>
                </c:pt>
                <c:pt idx="15">
                  <c:v>10.321588999999999</c:v>
                </c:pt>
                <c:pt idx="16">
                  <c:v>10.438571</c:v>
                </c:pt>
                <c:pt idx="17">
                  <c:v>10.493043999999999</c:v>
                </c:pt>
                <c:pt idx="18">
                  <c:v>10.451485</c:v>
                </c:pt>
                <c:pt idx="19">
                  <c:v>10.390381</c:v>
                </c:pt>
                <c:pt idx="20">
                  <c:v>10.370628</c:v>
                </c:pt>
                <c:pt idx="21">
                  <c:v>10.328291</c:v>
                </c:pt>
                <c:pt idx="22">
                  <c:v>10.280963</c:v>
                </c:pt>
                <c:pt idx="23">
                  <c:v>10.315948000000001</c:v>
                </c:pt>
                <c:pt idx="24">
                  <c:v>10.32381</c:v>
                </c:pt>
                <c:pt idx="25">
                  <c:v>10.26488</c:v>
                </c:pt>
                <c:pt idx="26">
                  <c:v>10.233636000000001</c:v>
                </c:pt>
                <c:pt idx="27">
                  <c:v>10.199707</c:v>
                </c:pt>
                <c:pt idx="28">
                  <c:v>10.21621</c:v>
                </c:pt>
                <c:pt idx="29">
                  <c:v>10.185767</c:v>
                </c:pt>
                <c:pt idx="30">
                  <c:v>10.131741</c:v>
                </c:pt>
                <c:pt idx="31">
                  <c:v>10.114000000000001</c:v>
                </c:pt>
                <c:pt idx="32">
                  <c:v>10.088267999999999</c:v>
                </c:pt>
                <c:pt idx="33">
                  <c:v>10.056148</c:v>
                </c:pt>
                <c:pt idx="34">
                  <c:v>10.052033</c:v>
                </c:pt>
                <c:pt idx="35">
                  <c:v>10.030837999999999</c:v>
                </c:pt>
                <c:pt idx="36">
                  <c:v>10.001727000000001</c:v>
                </c:pt>
                <c:pt idx="37">
                  <c:v>10.003812999999999</c:v>
                </c:pt>
                <c:pt idx="38">
                  <c:v>9.9775399999999994</c:v>
                </c:pt>
                <c:pt idx="39">
                  <c:v>9.9323409999999992</c:v>
                </c:pt>
                <c:pt idx="40">
                  <c:v>9.903041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081-4539-8612-503AF94F1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1498480"/>
        <c:axId val="291500112"/>
        <c:extLst>
          <c:ext xmlns:c15="http://schemas.microsoft.com/office/drawing/2012/chart" uri="{02D57815-91ED-43cb-92C2-25804820EDAC}">
            <c15:filteredLine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Low Economic Growth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40000"/>
                        <a:lumOff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Sheet1!$E$2:$E$42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11.48494321149504</c:v>
                      </c:pt>
                      <c:pt idx="1">
                        <c:v>11.330131168592921</c:v>
                      </c:pt>
                      <c:pt idx="2">
                        <c:v>11.049522959999999</c:v>
                      </c:pt>
                      <c:pt idx="3">
                        <c:v>11.112765299002509</c:v>
                      </c:pt>
                      <c:pt idx="4">
                        <c:v>11.30717048611111</c:v>
                      </c:pt>
                      <c:pt idx="5">
                        <c:v>11.155356755002909</c:v>
                      </c:pt>
                      <c:pt idx="6">
                        <c:v>10.886277556992489</c:v>
                      </c:pt>
                      <c:pt idx="7">
                        <c:v>10.90172223663245</c:v>
                      </c:pt>
                      <c:pt idx="8">
                        <c:v>10.763061930387201</c:v>
                      </c:pt>
                      <c:pt idx="9">
                        <c:v>10.392021</c:v>
                      </c:pt>
                      <c:pt idx="10">
                        <c:v>10.145789000000001</c:v>
                      </c:pt>
                      <c:pt idx="11">
                        <c:v>10.04499</c:v>
                      </c:pt>
                      <c:pt idx="12">
                        <c:v>10.087733</c:v>
                      </c:pt>
                      <c:pt idx="13">
                        <c:v>10.055242</c:v>
                      </c:pt>
                      <c:pt idx="14">
                        <c:v>10.150797000000001</c:v>
                      </c:pt>
                      <c:pt idx="15">
                        <c:v>10.252291</c:v>
                      </c:pt>
                      <c:pt idx="16">
                        <c:v>10.373236</c:v>
                      </c:pt>
                      <c:pt idx="17">
                        <c:v>10.419636000000001</c:v>
                      </c:pt>
                      <c:pt idx="18">
                        <c:v>10.399481</c:v>
                      </c:pt>
                      <c:pt idx="19">
                        <c:v>10.341583999999999</c:v>
                      </c:pt>
                      <c:pt idx="20">
                        <c:v>10.268276999999999</c:v>
                      </c:pt>
                      <c:pt idx="21">
                        <c:v>10.227314</c:v>
                      </c:pt>
                      <c:pt idx="22">
                        <c:v>10.176368999999999</c:v>
                      </c:pt>
                      <c:pt idx="23">
                        <c:v>10.178160999999999</c:v>
                      </c:pt>
                      <c:pt idx="24">
                        <c:v>10.170033</c:v>
                      </c:pt>
                      <c:pt idx="25">
                        <c:v>10.12302</c:v>
                      </c:pt>
                      <c:pt idx="26">
                        <c:v>10.064035000000001</c:v>
                      </c:pt>
                      <c:pt idx="27">
                        <c:v>9.9988480000000006</c:v>
                      </c:pt>
                      <c:pt idx="28">
                        <c:v>9.9650610000000004</c:v>
                      </c:pt>
                      <c:pt idx="29">
                        <c:v>9.9558769999999992</c:v>
                      </c:pt>
                      <c:pt idx="30">
                        <c:v>9.8885880000000004</c:v>
                      </c:pt>
                      <c:pt idx="31">
                        <c:v>9.8242429999999992</c:v>
                      </c:pt>
                      <c:pt idx="32">
                        <c:v>9.8220939999999999</c:v>
                      </c:pt>
                      <c:pt idx="33">
                        <c:v>9.7601630000000004</c:v>
                      </c:pt>
                      <c:pt idx="34">
                        <c:v>9.7443299999999997</c:v>
                      </c:pt>
                      <c:pt idx="35">
                        <c:v>9.7153069999999992</c:v>
                      </c:pt>
                      <c:pt idx="36">
                        <c:v>9.6591070000000006</c:v>
                      </c:pt>
                      <c:pt idx="37">
                        <c:v>9.6503979999999991</c:v>
                      </c:pt>
                      <c:pt idx="38">
                        <c:v>9.6195799999999991</c:v>
                      </c:pt>
                      <c:pt idx="39">
                        <c:v>9.5488379999999999</c:v>
                      </c:pt>
                      <c:pt idx="40">
                        <c:v>9.5148810000000008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2081-4539-8612-503AF94F1F06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High Economic Growth</c:v>
                      </c:pt>
                    </c:strCache>
                  </c:strRef>
                </c:tx>
                <c:spPr>
                  <a:ln w="22225" cap="rnd">
                    <a:solidFill>
                      <a:schemeClr val="accent1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11.48494321149504</c:v>
                      </c:pt>
                      <c:pt idx="1">
                        <c:v>11.330131168592921</c:v>
                      </c:pt>
                      <c:pt idx="2">
                        <c:v>11.049522959999999</c:v>
                      </c:pt>
                      <c:pt idx="3">
                        <c:v>11.112765299002509</c:v>
                      </c:pt>
                      <c:pt idx="4">
                        <c:v>11.30717048611111</c:v>
                      </c:pt>
                      <c:pt idx="5">
                        <c:v>11.155356755002909</c:v>
                      </c:pt>
                      <c:pt idx="6">
                        <c:v>10.886277556992489</c:v>
                      </c:pt>
                      <c:pt idx="7">
                        <c:v>10.90172223663245</c:v>
                      </c:pt>
                      <c:pt idx="8">
                        <c:v>10.763061930387201</c:v>
                      </c:pt>
                      <c:pt idx="9">
                        <c:v>10.391932000000001</c:v>
                      </c:pt>
                      <c:pt idx="10">
                        <c:v>10.227112</c:v>
                      </c:pt>
                      <c:pt idx="11">
                        <c:v>10.176704000000001</c:v>
                      </c:pt>
                      <c:pt idx="12">
                        <c:v>10.152431</c:v>
                      </c:pt>
                      <c:pt idx="13">
                        <c:v>10.155849</c:v>
                      </c:pt>
                      <c:pt idx="14">
                        <c:v>10.23513</c:v>
                      </c:pt>
                      <c:pt idx="15">
                        <c:v>10.336900999999999</c:v>
                      </c:pt>
                      <c:pt idx="16">
                        <c:v>10.464555000000001</c:v>
                      </c:pt>
                      <c:pt idx="17">
                        <c:v>10.490572</c:v>
                      </c:pt>
                      <c:pt idx="18">
                        <c:v>10.431050000000001</c:v>
                      </c:pt>
                      <c:pt idx="19">
                        <c:v>10.364292000000001</c:v>
                      </c:pt>
                      <c:pt idx="20">
                        <c:v>10.333653999999999</c:v>
                      </c:pt>
                      <c:pt idx="21">
                        <c:v>10.304696</c:v>
                      </c:pt>
                      <c:pt idx="22">
                        <c:v>10.269361</c:v>
                      </c:pt>
                      <c:pt idx="23">
                        <c:v>10.281008999999999</c:v>
                      </c:pt>
                      <c:pt idx="24">
                        <c:v>10.267299</c:v>
                      </c:pt>
                      <c:pt idx="25">
                        <c:v>10.207599999999999</c:v>
                      </c:pt>
                      <c:pt idx="26">
                        <c:v>10.164289</c:v>
                      </c:pt>
                      <c:pt idx="27">
                        <c:v>10.092712000000001</c:v>
                      </c:pt>
                      <c:pt idx="28">
                        <c:v>10.098081000000001</c:v>
                      </c:pt>
                      <c:pt idx="29">
                        <c:v>10.112677</c:v>
                      </c:pt>
                      <c:pt idx="30">
                        <c:v>10.061261999999999</c:v>
                      </c:pt>
                      <c:pt idx="31">
                        <c:v>10.050544</c:v>
                      </c:pt>
                      <c:pt idx="32">
                        <c:v>10.015528</c:v>
                      </c:pt>
                      <c:pt idx="33">
                        <c:v>9.9565429999999999</c:v>
                      </c:pt>
                      <c:pt idx="34">
                        <c:v>9.9731970000000008</c:v>
                      </c:pt>
                      <c:pt idx="35">
                        <c:v>9.9753120000000006</c:v>
                      </c:pt>
                      <c:pt idx="36">
                        <c:v>9.9612449999999999</c:v>
                      </c:pt>
                      <c:pt idx="37">
                        <c:v>9.9501910000000002</c:v>
                      </c:pt>
                      <c:pt idx="38">
                        <c:v>9.9273030000000002</c:v>
                      </c:pt>
                      <c:pt idx="39">
                        <c:v>9.8787090000000006</c:v>
                      </c:pt>
                      <c:pt idx="40">
                        <c:v>9.824389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081-4539-8612-503AF94F1F06}"/>
                  </c:ext>
                </c:extLst>
              </c15:ser>
            </c15:filteredLineSeries>
            <c15:filteredLineSeries>
              <c15:ser>
                <c:idx val="8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Low Oil Price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40000"/>
                        <a:lumOff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11.48494321149504</c:v>
                      </c:pt>
                      <c:pt idx="1">
                        <c:v>11.330131168592921</c:v>
                      </c:pt>
                      <c:pt idx="2">
                        <c:v>11.049522959999999</c:v>
                      </c:pt>
                      <c:pt idx="3">
                        <c:v>11.112765299002509</c:v>
                      </c:pt>
                      <c:pt idx="4">
                        <c:v>11.30717048611111</c:v>
                      </c:pt>
                      <c:pt idx="5">
                        <c:v>11.155356755002909</c:v>
                      </c:pt>
                      <c:pt idx="6">
                        <c:v>10.886277556992489</c:v>
                      </c:pt>
                      <c:pt idx="7">
                        <c:v>10.90172223663245</c:v>
                      </c:pt>
                      <c:pt idx="8">
                        <c:v>10.763061930387201</c:v>
                      </c:pt>
                      <c:pt idx="9">
                        <c:v>10.390669000000001</c:v>
                      </c:pt>
                      <c:pt idx="10">
                        <c:v>10.171651000000001</c:v>
                      </c:pt>
                      <c:pt idx="11">
                        <c:v>10.141973</c:v>
                      </c:pt>
                      <c:pt idx="12">
                        <c:v>10.124798999999999</c:v>
                      </c:pt>
                      <c:pt idx="13">
                        <c:v>10.149848</c:v>
                      </c:pt>
                      <c:pt idx="14">
                        <c:v>10.234589</c:v>
                      </c:pt>
                      <c:pt idx="15">
                        <c:v>10.373189</c:v>
                      </c:pt>
                      <c:pt idx="16">
                        <c:v>10.439418</c:v>
                      </c:pt>
                      <c:pt idx="17">
                        <c:v>10.506055</c:v>
                      </c:pt>
                      <c:pt idx="18">
                        <c:v>10.493812</c:v>
                      </c:pt>
                      <c:pt idx="19">
                        <c:v>10.47153</c:v>
                      </c:pt>
                      <c:pt idx="20">
                        <c:v>10.462358</c:v>
                      </c:pt>
                      <c:pt idx="21">
                        <c:v>10.429055</c:v>
                      </c:pt>
                      <c:pt idx="22">
                        <c:v>10.458194000000001</c:v>
                      </c:pt>
                      <c:pt idx="23">
                        <c:v>10.469697999999999</c:v>
                      </c:pt>
                      <c:pt idx="24">
                        <c:v>10.461734999999999</c:v>
                      </c:pt>
                      <c:pt idx="25">
                        <c:v>10.437464</c:v>
                      </c:pt>
                      <c:pt idx="26">
                        <c:v>10.427671999999999</c:v>
                      </c:pt>
                      <c:pt idx="27">
                        <c:v>10.419188</c:v>
                      </c:pt>
                      <c:pt idx="28">
                        <c:v>10.401021</c:v>
                      </c:pt>
                      <c:pt idx="29">
                        <c:v>10.41442</c:v>
                      </c:pt>
                      <c:pt idx="30">
                        <c:v>10.376633999999999</c:v>
                      </c:pt>
                      <c:pt idx="31">
                        <c:v>10.356902</c:v>
                      </c:pt>
                      <c:pt idx="32">
                        <c:v>10.318008000000001</c:v>
                      </c:pt>
                      <c:pt idx="33">
                        <c:v>10.285508</c:v>
                      </c:pt>
                      <c:pt idx="34">
                        <c:v>10.281333999999999</c:v>
                      </c:pt>
                      <c:pt idx="35">
                        <c:v>10.25709</c:v>
                      </c:pt>
                      <c:pt idx="36">
                        <c:v>10.187393</c:v>
                      </c:pt>
                      <c:pt idx="37">
                        <c:v>10.181696000000001</c:v>
                      </c:pt>
                      <c:pt idx="38">
                        <c:v>10.149324</c:v>
                      </c:pt>
                      <c:pt idx="39">
                        <c:v>10.074056000000001</c:v>
                      </c:pt>
                      <c:pt idx="40">
                        <c:v>10.019147999999999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081-4539-8612-503AF94F1F06}"/>
                  </c:ext>
                </c:extLst>
              </c15:ser>
            </c15:filteredLineSeries>
            <c15:filteredLine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High Oil Price</c:v>
                      </c:pt>
                    </c:strCache>
                  </c:strRef>
                </c:tx>
                <c:spPr>
                  <a:ln w="22225" cap="rnd">
                    <a:solidFill>
                      <a:schemeClr val="accent5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11.48494321149504</c:v>
                      </c:pt>
                      <c:pt idx="1">
                        <c:v>11.330131168592921</c:v>
                      </c:pt>
                      <c:pt idx="2">
                        <c:v>11.049522959999999</c:v>
                      </c:pt>
                      <c:pt idx="3">
                        <c:v>11.112765299002509</c:v>
                      </c:pt>
                      <c:pt idx="4">
                        <c:v>11.30717048611111</c:v>
                      </c:pt>
                      <c:pt idx="5">
                        <c:v>11.155356755002909</c:v>
                      </c:pt>
                      <c:pt idx="6">
                        <c:v>10.886277556992489</c:v>
                      </c:pt>
                      <c:pt idx="7">
                        <c:v>10.90172223663245</c:v>
                      </c:pt>
                      <c:pt idx="8">
                        <c:v>10.763061930387201</c:v>
                      </c:pt>
                      <c:pt idx="9">
                        <c:v>10.39471</c:v>
                      </c:pt>
                      <c:pt idx="10">
                        <c:v>10.241961999999999</c:v>
                      </c:pt>
                      <c:pt idx="11">
                        <c:v>10.156312</c:v>
                      </c:pt>
                      <c:pt idx="12">
                        <c:v>10.133101</c:v>
                      </c:pt>
                      <c:pt idx="13">
                        <c:v>10.095813</c:v>
                      </c:pt>
                      <c:pt idx="14">
                        <c:v>10.093446</c:v>
                      </c:pt>
                      <c:pt idx="15">
                        <c:v>10.106183</c:v>
                      </c:pt>
                      <c:pt idx="16">
                        <c:v>10.138923</c:v>
                      </c:pt>
                      <c:pt idx="17">
                        <c:v>10.111739999999999</c:v>
                      </c:pt>
                      <c:pt idx="18">
                        <c:v>10.066962999999999</c:v>
                      </c:pt>
                      <c:pt idx="19">
                        <c:v>9.9805550000000007</c:v>
                      </c:pt>
                      <c:pt idx="20">
                        <c:v>9.9209940000000003</c:v>
                      </c:pt>
                      <c:pt idx="21">
                        <c:v>9.9475160000000002</c:v>
                      </c:pt>
                      <c:pt idx="22">
                        <c:v>9.9245800000000006</c:v>
                      </c:pt>
                      <c:pt idx="23">
                        <c:v>9.9339329999999997</c:v>
                      </c:pt>
                      <c:pt idx="24">
                        <c:v>9.9233379999999993</c:v>
                      </c:pt>
                      <c:pt idx="25">
                        <c:v>9.8816079999999999</c:v>
                      </c:pt>
                      <c:pt idx="26">
                        <c:v>9.8396319999999999</c:v>
                      </c:pt>
                      <c:pt idx="27">
                        <c:v>9.7942309999999999</c:v>
                      </c:pt>
                      <c:pt idx="28">
                        <c:v>9.7642469999999992</c:v>
                      </c:pt>
                      <c:pt idx="29">
                        <c:v>9.7740369999999999</c:v>
                      </c:pt>
                      <c:pt idx="30">
                        <c:v>9.7755419999999997</c:v>
                      </c:pt>
                      <c:pt idx="31">
                        <c:v>9.7948280000000008</c:v>
                      </c:pt>
                      <c:pt idx="32">
                        <c:v>9.8294739999999994</c:v>
                      </c:pt>
                      <c:pt idx="33">
                        <c:v>9.8288910000000005</c:v>
                      </c:pt>
                      <c:pt idx="34">
                        <c:v>9.8720750000000006</c:v>
                      </c:pt>
                      <c:pt idx="35">
                        <c:v>9.9161859999999997</c:v>
                      </c:pt>
                      <c:pt idx="36">
                        <c:v>9.935378</c:v>
                      </c:pt>
                      <c:pt idx="37">
                        <c:v>9.9580369999999991</c:v>
                      </c:pt>
                      <c:pt idx="38">
                        <c:v>9.9882930000000005</c:v>
                      </c:pt>
                      <c:pt idx="39">
                        <c:v>9.9642389999999992</c:v>
                      </c:pt>
                      <c:pt idx="40">
                        <c:v>9.9913439999999998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081-4539-8612-503AF94F1F06}"/>
                  </c:ext>
                </c:extLst>
              </c15:ser>
            </c15:filteredLineSeries>
          </c:ext>
        </c:extLst>
      </c:lineChart>
      <c:catAx>
        <c:axId val="29149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500112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291500112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 w="22225">
            <a:solidFill>
              <a:schemeClr val="bg1">
                <a:lumMod val="65000"/>
              </a:scheme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498480"/>
        <c:crossesAt val="10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08238553514144E-2"/>
          <c:y val="0.20227777777777778"/>
          <c:w val="0.70945583624963549"/>
          <c:h val="0.71274999999999999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Sheet1!$F$1</c:f>
              <c:strCache>
                <c:ptCount val="1"/>
                <c:pt idx="0">
                  <c:v>Power gen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Sheet1!$A$2:$A$37</c:f>
              <c:numCache>
                <c:formatCode>General</c:formatCode>
                <c:ptCount val="5"/>
                <c:pt idx="0">
                  <c:v>2015</c:v>
                </c:pt>
                <c:pt idx="1">
                  <c:v>2019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Sheet1!$F$2:$F$37</c:f>
              <c:numCache>
                <c:formatCode>General</c:formatCode>
                <c:ptCount val="5"/>
                <c:pt idx="0">
                  <c:v>3920.5884860000001</c:v>
                </c:pt>
                <c:pt idx="1">
                  <c:v>3954.100876</c:v>
                </c:pt>
                <c:pt idx="2">
                  <c:v>4184.9767460000003</c:v>
                </c:pt>
                <c:pt idx="3">
                  <c:v>4518.8845209999999</c:v>
                </c:pt>
                <c:pt idx="4">
                  <c:v>4983.5820309999999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C-4546-9E97-5F506F10E782}"/>
            </c:ext>
          </c:extLst>
        </c:ser>
        <c:ser>
          <c:idx val="9"/>
          <c:order val="1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invertIfNegative val="0"/>
          <c:cat>
            <c:numRef>
              <c:f>Sheet1!$A$2:$A$37</c:f>
              <c:numCache>
                <c:formatCode>General</c:formatCode>
                <c:ptCount val="5"/>
                <c:pt idx="0">
                  <c:v>2015</c:v>
                </c:pt>
                <c:pt idx="1">
                  <c:v>2019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Sheet1!$E$2:$E$37</c:f>
              <c:numCache>
                <c:formatCode>General</c:formatCode>
                <c:ptCount val="5"/>
                <c:pt idx="0">
                  <c:v>152.53205599999998</c:v>
                </c:pt>
                <c:pt idx="1">
                  <c:v>166.05212599999999</c:v>
                </c:pt>
                <c:pt idx="2">
                  <c:v>196.76978799999998</c:v>
                </c:pt>
                <c:pt idx="3">
                  <c:v>219.60472899999999</c:v>
                </c:pt>
                <c:pt idx="4">
                  <c:v>263.12468000000001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9C-4546-9E97-5F506F10E782}"/>
            </c:ext>
          </c:extLst>
        </c:ser>
        <c:ser>
          <c:idx val="8"/>
          <c:order val="2"/>
          <c:tx>
            <c:strRef>
              <c:f>Sheet1!$D$1</c:f>
              <c:strCache>
                <c:ptCount val="1"/>
                <c:pt idx="0">
                  <c:v>End-Use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Sheet1!$A$2:$A$37</c:f>
              <c:numCache>
                <c:formatCode>General</c:formatCode>
                <c:ptCount val="5"/>
                <c:pt idx="0">
                  <c:v>2015</c:v>
                </c:pt>
                <c:pt idx="1">
                  <c:v>2019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Sheet1!$D$2:$D$37</c:f>
              <c:numCache>
                <c:formatCode>General</c:formatCode>
                <c:ptCount val="5"/>
                <c:pt idx="0">
                  <c:v>16.479800000000001</c:v>
                </c:pt>
                <c:pt idx="1">
                  <c:v>40.684399999999997</c:v>
                </c:pt>
                <c:pt idx="2">
                  <c:v>95.485399999999998</c:v>
                </c:pt>
                <c:pt idx="3">
                  <c:v>136.792</c:v>
                </c:pt>
                <c:pt idx="4">
                  <c:v>182.22200000000001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9C-4546-9E97-5F506F10E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4901648"/>
        <c:axId val="284909808"/>
      </c:barChart>
      <c:lineChart>
        <c:grouping val="standard"/>
        <c:varyColors val="0"/>
        <c:ser>
          <c:idx val="0"/>
          <c:order val="3"/>
          <c:tx>
            <c:strRef>
              <c:f>Sheet1!$H$1</c:f>
              <c:strCache>
                <c:ptCount val="1"/>
                <c:pt idx="0">
                  <c:v>End-Use PV share of generation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Sheet1!$A$2:$A$37</c:f>
              <c:numCache>
                <c:formatCode>General</c:formatCode>
                <c:ptCount val="5"/>
                <c:pt idx="0">
                  <c:v>2015</c:v>
                </c:pt>
                <c:pt idx="1">
                  <c:v>2019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Sheet1!$H$2:$H$37</c:f>
              <c:numCache>
                <c:formatCode>0.00%</c:formatCode>
                <c:ptCount val="5"/>
                <c:pt idx="0">
                  <c:v>4.0296847177836038E-3</c:v>
                </c:pt>
                <c:pt idx="1">
                  <c:v>9.7779355618280404E-3</c:v>
                </c:pt>
                <c:pt idx="2">
                  <c:v>2.1326882638106368E-2</c:v>
                </c:pt>
                <c:pt idx="3">
                  <c:v>2.805827868904999E-2</c:v>
                </c:pt>
                <c:pt idx="4">
                  <c:v>3.3565001439563022E-2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9C-4546-9E97-5F506F10E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913616"/>
        <c:axId val="284900016"/>
      </c:lineChart>
      <c:catAx>
        <c:axId val="28490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09808"/>
        <c:crosses val="autoZero"/>
        <c:auto val="1"/>
        <c:lblAlgn val="ctr"/>
        <c:lblOffset val="100"/>
        <c:noMultiLvlLbl val="0"/>
      </c:catAx>
      <c:valAx>
        <c:axId val="28490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 w="22225">
            <a:solidFill>
              <a:schemeClr val="bg1">
                <a:lumMod val="65000"/>
              </a:scheme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01648"/>
        <c:crossesAt val="2"/>
        <c:crossBetween val="between"/>
      </c:valAx>
      <c:valAx>
        <c:axId val="284900016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13616"/>
        <c:crosses val="max"/>
        <c:crossBetween val="between"/>
      </c:valAx>
      <c:catAx>
        <c:axId val="284913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4900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86090949685019"/>
          <c:y val="0.20764447530231064"/>
          <c:w val="0.57611174978769619"/>
          <c:h val="0.69593928013507345"/>
        </c:manualLayout>
      </c:layout>
      <c:areaChart>
        <c:grouping val="stacked"/>
        <c:varyColors val="0"/>
        <c:ser>
          <c:idx val="3"/>
          <c:order val="0"/>
          <c:tx>
            <c:strRef>
              <c:f>Sheet1!$F$1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56.089367000000003</c:v>
                </c:pt>
                <c:pt idx="1">
                  <c:v>56.670830000000002</c:v>
                </c:pt>
                <c:pt idx="2">
                  <c:v>57.622166</c:v>
                </c:pt>
                <c:pt idx="3">
                  <c:v>60.858027</c:v>
                </c:pt>
                <c:pt idx="4">
                  <c:v>63.989444000000013</c:v>
                </c:pt>
                <c:pt idx="5">
                  <c:v>63.631878</c:v>
                </c:pt>
                <c:pt idx="6">
                  <c:v>62.760458</c:v>
                </c:pt>
                <c:pt idx="7">
                  <c:v>62.761670000000002</c:v>
                </c:pt>
                <c:pt idx="8">
                  <c:v>62.765127999999997</c:v>
                </c:pt>
                <c:pt idx="9">
                  <c:v>57.627044999999953</c:v>
                </c:pt>
                <c:pt idx="10">
                  <c:v>57.813158000000037</c:v>
                </c:pt>
                <c:pt idx="11">
                  <c:v>58.02347599999996</c:v>
                </c:pt>
                <c:pt idx="12">
                  <c:v>66.863191000000029</c:v>
                </c:pt>
                <c:pt idx="13">
                  <c:v>67.679452999999967</c:v>
                </c:pt>
                <c:pt idx="14">
                  <c:v>69.581087000000025</c:v>
                </c:pt>
                <c:pt idx="15">
                  <c:v>80.790053000000171</c:v>
                </c:pt>
                <c:pt idx="16">
                  <c:v>81.122367000000168</c:v>
                </c:pt>
                <c:pt idx="17">
                  <c:v>81.2087140000001</c:v>
                </c:pt>
                <c:pt idx="18">
                  <c:v>81.417430999999851</c:v>
                </c:pt>
                <c:pt idx="19">
                  <c:v>82.189736000000039</c:v>
                </c:pt>
                <c:pt idx="20">
                  <c:v>82.993910000000142</c:v>
                </c:pt>
                <c:pt idx="21">
                  <c:v>83.459138000000166</c:v>
                </c:pt>
                <c:pt idx="22">
                  <c:v>84.243451999999934</c:v>
                </c:pt>
                <c:pt idx="23">
                  <c:v>84.601685000000316</c:v>
                </c:pt>
                <c:pt idx="24">
                  <c:v>84.810947000000169</c:v>
                </c:pt>
                <c:pt idx="25">
                  <c:v>84.701660000000174</c:v>
                </c:pt>
                <c:pt idx="26">
                  <c:v>85.027985000000172</c:v>
                </c:pt>
                <c:pt idx="27">
                  <c:v>85.259920999999849</c:v>
                </c:pt>
                <c:pt idx="28">
                  <c:v>85.562591000000111</c:v>
                </c:pt>
                <c:pt idx="29">
                  <c:v>86.062236999999868</c:v>
                </c:pt>
                <c:pt idx="30">
                  <c:v>86.299302000000125</c:v>
                </c:pt>
                <c:pt idx="31">
                  <c:v>86.591086999999789</c:v>
                </c:pt>
                <c:pt idx="32">
                  <c:v>87.017016999999896</c:v>
                </c:pt>
                <c:pt idx="33">
                  <c:v>87.418490999999676</c:v>
                </c:pt>
                <c:pt idx="34">
                  <c:v>87.641395999999986</c:v>
                </c:pt>
                <c:pt idx="35">
                  <c:v>88.433851999999888</c:v>
                </c:pt>
                <c:pt idx="36">
                  <c:v>89.986601999999948</c:v>
                </c:pt>
                <c:pt idx="37">
                  <c:v>91.659377999999833</c:v>
                </c:pt>
                <c:pt idx="38">
                  <c:v>92.885817999999972</c:v>
                </c:pt>
                <c:pt idx="39">
                  <c:v>94.172945999999911</c:v>
                </c:pt>
                <c:pt idx="40">
                  <c:v>97.247098000000278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5D-4A71-8A48-8F56B5E68638}"/>
            </c:ext>
          </c:extLst>
        </c:ser>
        <c:ser>
          <c:idx val="0"/>
          <c:order val="1"/>
          <c:tx>
            <c:strRef>
              <c:f>Sheet1!$E$1</c:f>
              <c:strCache>
                <c:ptCount val="1"/>
                <c:pt idx="0">
                  <c:v>hydroelectric</c:v>
                </c:pt>
              </c:strCache>
            </c:strRef>
          </c:tx>
          <c:spPr>
            <a:solidFill>
              <a:srgbClr val="0096D7">
                <a:lumMod val="75000"/>
              </a:srgbClr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260.20306900000003</c:v>
                </c:pt>
                <c:pt idx="1">
                  <c:v>319.35490399999998</c:v>
                </c:pt>
                <c:pt idx="2">
                  <c:v>276.24022300000001</c:v>
                </c:pt>
                <c:pt idx="3">
                  <c:v>268.565383</c:v>
                </c:pt>
                <c:pt idx="4">
                  <c:v>259.36662200000001</c:v>
                </c:pt>
                <c:pt idx="5">
                  <c:v>249.080085</c:v>
                </c:pt>
                <c:pt idx="6">
                  <c:v>267.81215300000002</c:v>
                </c:pt>
                <c:pt idx="7">
                  <c:v>300.33315599999997</c:v>
                </c:pt>
                <c:pt idx="8">
                  <c:v>291.723816</c:v>
                </c:pt>
                <c:pt idx="9">
                  <c:v>288.26693699999998</c:v>
                </c:pt>
                <c:pt idx="10">
                  <c:v>292.26767000000001</c:v>
                </c:pt>
                <c:pt idx="11">
                  <c:v>292.70632899999998</c:v>
                </c:pt>
                <c:pt idx="12">
                  <c:v>291.82321200000001</c:v>
                </c:pt>
                <c:pt idx="13">
                  <c:v>292.04049700000002</c:v>
                </c:pt>
                <c:pt idx="14">
                  <c:v>291.97161899999998</c:v>
                </c:pt>
                <c:pt idx="15">
                  <c:v>291.82128899999998</c:v>
                </c:pt>
                <c:pt idx="16">
                  <c:v>291.86535600000002</c:v>
                </c:pt>
                <c:pt idx="17">
                  <c:v>291.82974200000001</c:v>
                </c:pt>
                <c:pt idx="18">
                  <c:v>291.63003500000002</c:v>
                </c:pt>
                <c:pt idx="19">
                  <c:v>291.56066900000002</c:v>
                </c:pt>
                <c:pt idx="20">
                  <c:v>291.50482199999999</c:v>
                </c:pt>
                <c:pt idx="21">
                  <c:v>291.47351099999997</c:v>
                </c:pt>
                <c:pt idx="22">
                  <c:v>291.394318</c:v>
                </c:pt>
                <c:pt idx="23">
                  <c:v>291.39288299999998</c:v>
                </c:pt>
                <c:pt idx="24">
                  <c:v>291.546875</c:v>
                </c:pt>
                <c:pt idx="25">
                  <c:v>291.547394</c:v>
                </c:pt>
                <c:pt idx="26">
                  <c:v>291.503601</c:v>
                </c:pt>
                <c:pt idx="27">
                  <c:v>291.40588400000001</c:v>
                </c:pt>
                <c:pt idx="28">
                  <c:v>291.3125</c:v>
                </c:pt>
                <c:pt idx="29">
                  <c:v>291.16796900000003</c:v>
                </c:pt>
                <c:pt idx="30">
                  <c:v>290.897583</c:v>
                </c:pt>
                <c:pt idx="31">
                  <c:v>290.482483</c:v>
                </c:pt>
                <c:pt idx="32">
                  <c:v>289.07882699999999</c:v>
                </c:pt>
                <c:pt idx="33">
                  <c:v>289.50170900000001</c:v>
                </c:pt>
                <c:pt idx="34">
                  <c:v>289.52654999999999</c:v>
                </c:pt>
                <c:pt idx="35">
                  <c:v>288.46975700000002</c:v>
                </c:pt>
                <c:pt idx="36">
                  <c:v>288.72174100000001</c:v>
                </c:pt>
                <c:pt idx="37">
                  <c:v>289.733002</c:v>
                </c:pt>
                <c:pt idx="38">
                  <c:v>289.92907700000001</c:v>
                </c:pt>
                <c:pt idx="39">
                  <c:v>289.569794</c:v>
                </c:pt>
                <c:pt idx="40">
                  <c:v>288.78921500000001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5D-4A71-8A48-8F56B5E6863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BD732A"/>
              </a:solidFill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15.219213</c:v>
                </c:pt>
                <c:pt idx="1">
                  <c:v>15.316068</c:v>
                </c:pt>
                <c:pt idx="2">
                  <c:v>15.562426</c:v>
                </c:pt>
                <c:pt idx="3">
                  <c:v>15.774673999999999</c:v>
                </c:pt>
                <c:pt idx="4">
                  <c:v>15.876941</c:v>
                </c:pt>
                <c:pt idx="5">
                  <c:v>15.917574999999999</c:v>
                </c:pt>
                <c:pt idx="6">
                  <c:v>15.825806999999999</c:v>
                </c:pt>
                <c:pt idx="7">
                  <c:v>15.926765</c:v>
                </c:pt>
                <c:pt idx="8">
                  <c:v>16.728455</c:v>
                </c:pt>
                <c:pt idx="9">
                  <c:v>16.426468</c:v>
                </c:pt>
                <c:pt idx="10">
                  <c:v>16.361433000000002</c:v>
                </c:pt>
                <c:pt idx="11">
                  <c:v>16.888786</c:v>
                </c:pt>
                <c:pt idx="12">
                  <c:v>16.702055000000001</c:v>
                </c:pt>
                <c:pt idx="13">
                  <c:v>17.761251000000001</c:v>
                </c:pt>
                <c:pt idx="14">
                  <c:v>18.722135999999999</c:v>
                </c:pt>
                <c:pt idx="15">
                  <c:v>19.68355</c:v>
                </c:pt>
                <c:pt idx="16">
                  <c:v>21.074532999999999</c:v>
                </c:pt>
                <c:pt idx="17">
                  <c:v>22.416073000000001</c:v>
                </c:pt>
                <c:pt idx="18">
                  <c:v>23.796101</c:v>
                </c:pt>
                <c:pt idx="19">
                  <c:v>25.068382</c:v>
                </c:pt>
                <c:pt idx="20">
                  <c:v>26.471848999999999</c:v>
                </c:pt>
                <c:pt idx="21">
                  <c:v>28.113707999999999</c:v>
                </c:pt>
                <c:pt idx="22">
                  <c:v>29.887620999999999</c:v>
                </c:pt>
                <c:pt idx="23">
                  <c:v>31.406464</c:v>
                </c:pt>
                <c:pt idx="24">
                  <c:v>32.766171</c:v>
                </c:pt>
                <c:pt idx="25">
                  <c:v>34.688262999999999</c:v>
                </c:pt>
                <c:pt idx="26">
                  <c:v>36.518889999999999</c:v>
                </c:pt>
                <c:pt idx="27">
                  <c:v>38.554043</c:v>
                </c:pt>
                <c:pt idx="28">
                  <c:v>40.325896999999998</c:v>
                </c:pt>
                <c:pt idx="29">
                  <c:v>42.031756999999999</c:v>
                </c:pt>
                <c:pt idx="30">
                  <c:v>43.064163000000001</c:v>
                </c:pt>
                <c:pt idx="31">
                  <c:v>44.175514</c:v>
                </c:pt>
                <c:pt idx="32">
                  <c:v>45.35313</c:v>
                </c:pt>
                <c:pt idx="33">
                  <c:v>46.427821999999999</c:v>
                </c:pt>
                <c:pt idx="34">
                  <c:v>47.466147999999997</c:v>
                </c:pt>
                <c:pt idx="35">
                  <c:v>48.413834000000001</c:v>
                </c:pt>
                <c:pt idx="36">
                  <c:v>49.341461000000002</c:v>
                </c:pt>
                <c:pt idx="37">
                  <c:v>50.238968</c:v>
                </c:pt>
                <c:pt idx="38">
                  <c:v>51.188949999999998</c:v>
                </c:pt>
                <c:pt idx="39">
                  <c:v>51.794857</c:v>
                </c:pt>
                <c:pt idx="40">
                  <c:v>52.168888000000003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5D-4A71-8A48-8F56B5E68638}"/>
            </c:ext>
          </c:extLst>
        </c:ser>
        <c:ser>
          <c:idx val="2"/>
          <c:order val="3"/>
          <c:tx>
            <c:strRef>
              <c:f>Sheet1!$C$1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5D9732"/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94.652246000000005</c:v>
                </c:pt>
                <c:pt idx="1">
                  <c:v>120.176599</c:v>
                </c:pt>
                <c:pt idx="2">
                  <c:v>140.82170300000001</c:v>
                </c:pt>
                <c:pt idx="3">
                  <c:v>167.83974499999999</c:v>
                </c:pt>
                <c:pt idx="4">
                  <c:v>181.655282</c:v>
                </c:pt>
                <c:pt idx="5">
                  <c:v>190.718548</c:v>
                </c:pt>
                <c:pt idx="6">
                  <c:v>226.99256199999999</c:v>
                </c:pt>
                <c:pt idx="7">
                  <c:v>254.302662</c:v>
                </c:pt>
                <c:pt idx="8">
                  <c:v>274.95181500000001</c:v>
                </c:pt>
                <c:pt idx="9">
                  <c:v>296.31545999999997</c:v>
                </c:pt>
                <c:pt idx="10">
                  <c:v>336.97134399999999</c:v>
                </c:pt>
                <c:pt idx="11">
                  <c:v>369.99575800000002</c:v>
                </c:pt>
                <c:pt idx="12">
                  <c:v>426.213684</c:v>
                </c:pt>
                <c:pt idx="13">
                  <c:v>491.642944</c:v>
                </c:pt>
                <c:pt idx="14">
                  <c:v>510.042419</c:v>
                </c:pt>
                <c:pt idx="15">
                  <c:v>513.15594499999997</c:v>
                </c:pt>
                <c:pt idx="16">
                  <c:v>514.62609899999995</c:v>
                </c:pt>
                <c:pt idx="17">
                  <c:v>515.76220699999999</c:v>
                </c:pt>
                <c:pt idx="18">
                  <c:v>524.47406000000001</c:v>
                </c:pt>
                <c:pt idx="19">
                  <c:v>531.25866699999995</c:v>
                </c:pt>
                <c:pt idx="20">
                  <c:v>556.38580300000001</c:v>
                </c:pt>
                <c:pt idx="21">
                  <c:v>562.59429899999998</c:v>
                </c:pt>
                <c:pt idx="22">
                  <c:v>563.05127000000005</c:v>
                </c:pt>
                <c:pt idx="23">
                  <c:v>564.43945299999996</c:v>
                </c:pt>
                <c:pt idx="24">
                  <c:v>566.85632299999997</c:v>
                </c:pt>
                <c:pt idx="25">
                  <c:v>593.09930399999996</c:v>
                </c:pt>
                <c:pt idx="26">
                  <c:v>603.80981399999996</c:v>
                </c:pt>
                <c:pt idx="27">
                  <c:v>605.75140399999998</c:v>
                </c:pt>
                <c:pt idx="28">
                  <c:v>609.91815199999996</c:v>
                </c:pt>
                <c:pt idx="29">
                  <c:v>610.86962900000003</c:v>
                </c:pt>
                <c:pt idx="30">
                  <c:v>614.01629600000001</c:v>
                </c:pt>
                <c:pt idx="31">
                  <c:v>618.30993699999999</c:v>
                </c:pt>
                <c:pt idx="32">
                  <c:v>622.91290300000003</c:v>
                </c:pt>
                <c:pt idx="33">
                  <c:v>629.16595500000005</c:v>
                </c:pt>
                <c:pt idx="34">
                  <c:v>632.99597200000005</c:v>
                </c:pt>
                <c:pt idx="35">
                  <c:v>640.49566700000003</c:v>
                </c:pt>
                <c:pt idx="36">
                  <c:v>645.14544699999999</c:v>
                </c:pt>
                <c:pt idx="37">
                  <c:v>651.45471199999997</c:v>
                </c:pt>
                <c:pt idx="38">
                  <c:v>659.28417999999999</c:v>
                </c:pt>
                <c:pt idx="39">
                  <c:v>667.645264</c:v>
                </c:pt>
                <c:pt idx="40">
                  <c:v>679.74383499999999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5D-4A71-8A48-8F56B5E68638}"/>
            </c:ext>
          </c:extLst>
        </c:ser>
        <c:ser>
          <c:idx val="4"/>
          <c:order val="4"/>
          <c:tx>
            <c:strRef>
              <c:f>Sheet1!$B$1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702"/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3.622849</c:v>
                </c:pt>
                <c:pt idx="1">
                  <c:v>5.6430190000000007</c:v>
                </c:pt>
                <c:pt idx="2">
                  <c:v>10.477679999999999</c:v>
                </c:pt>
                <c:pt idx="3">
                  <c:v>17.167166999999999</c:v>
                </c:pt>
                <c:pt idx="4">
                  <c:v>28.923690000000001</c:v>
                </c:pt>
                <c:pt idx="5">
                  <c:v>39.032171000000012</c:v>
                </c:pt>
                <c:pt idx="6">
                  <c:v>54.866492000000001</c:v>
                </c:pt>
                <c:pt idx="7">
                  <c:v>77.276459000000003</c:v>
                </c:pt>
                <c:pt idx="8">
                  <c:v>96.147091000000003</c:v>
                </c:pt>
                <c:pt idx="9">
                  <c:v>113.36726400000001</c:v>
                </c:pt>
                <c:pt idx="10">
                  <c:v>140.73165900000001</c:v>
                </c:pt>
                <c:pt idx="11">
                  <c:v>181.08364900000001</c:v>
                </c:pt>
                <c:pt idx="12">
                  <c:v>222.184662</c:v>
                </c:pt>
                <c:pt idx="13">
                  <c:v>239.78417999999999</c:v>
                </c:pt>
                <c:pt idx="14">
                  <c:v>267.79650900000001</c:v>
                </c:pt>
                <c:pt idx="15">
                  <c:v>312.47213699999998</c:v>
                </c:pt>
                <c:pt idx="16">
                  <c:v>351.97631799999999</c:v>
                </c:pt>
                <c:pt idx="17">
                  <c:v>380.75848400000001</c:v>
                </c:pt>
                <c:pt idx="18">
                  <c:v>401.51367199999999</c:v>
                </c:pt>
                <c:pt idx="19">
                  <c:v>433.791809</c:v>
                </c:pt>
                <c:pt idx="20">
                  <c:v>463.19976800000001</c:v>
                </c:pt>
                <c:pt idx="21">
                  <c:v>473.265106</c:v>
                </c:pt>
                <c:pt idx="22">
                  <c:v>480.54235799999998</c:v>
                </c:pt>
                <c:pt idx="23">
                  <c:v>488.78744499999999</c:v>
                </c:pt>
                <c:pt idx="24">
                  <c:v>495.53396600000002</c:v>
                </c:pt>
                <c:pt idx="25">
                  <c:v>506.37890599999997</c:v>
                </c:pt>
                <c:pt idx="26">
                  <c:v>524.158997</c:v>
                </c:pt>
                <c:pt idx="27">
                  <c:v>545.56195100000002</c:v>
                </c:pt>
                <c:pt idx="28">
                  <c:v>569.56225600000005</c:v>
                </c:pt>
                <c:pt idx="29">
                  <c:v>595.65576199999998</c:v>
                </c:pt>
                <c:pt idx="30">
                  <c:v>624.5625</c:v>
                </c:pt>
                <c:pt idx="31">
                  <c:v>656.17962599999998</c:v>
                </c:pt>
                <c:pt idx="32">
                  <c:v>693.19232199999999</c:v>
                </c:pt>
                <c:pt idx="33">
                  <c:v>734.29681400000004</c:v>
                </c:pt>
                <c:pt idx="34">
                  <c:v>781.10540800000001</c:v>
                </c:pt>
                <c:pt idx="35">
                  <c:v>827.14074700000003</c:v>
                </c:pt>
                <c:pt idx="36">
                  <c:v>859.67511000000002</c:v>
                </c:pt>
                <c:pt idx="37">
                  <c:v>885.82641599999999</c:v>
                </c:pt>
                <c:pt idx="38">
                  <c:v>904.21051</c:v>
                </c:pt>
                <c:pt idx="39">
                  <c:v>925.83947799999999</c:v>
                </c:pt>
                <c:pt idx="40">
                  <c:v>946.05755599999998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5D-4A71-8A48-8F56B5E68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909264"/>
        <c:axId val="284906544"/>
      </c:areaChart>
      <c:catAx>
        <c:axId val="28490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06544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2849065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 w="22225">
            <a:solidFill>
              <a:schemeClr val="bg1">
                <a:lumMod val="65000"/>
              </a:scheme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909264"/>
        <c:crossesAt val="1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915864683581218E-2"/>
          <c:y val="0.18764731162626319"/>
          <c:w val="0.65340958507597968"/>
          <c:h val="0.7194248759672921"/>
        </c:manualLayout>
      </c:layout>
      <c:lineChart>
        <c:grouping val="standard"/>
        <c:varyColors val="0"/>
        <c:ser>
          <c:idx val="5"/>
          <c:order val="0"/>
          <c:tx>
            <c:strRef>
              <c:f>Sheet1!$B$1</c:f>
              <c:strCache>
                <c:ptCount val="1"/>
                <c:pt idx="0">
                  <c:v>crude oil and lease condensate</c:v>
                </c:pt>
              </c:strCache>
            </c:strRef>
          </c:tx>
          <c:spPr>
            <a:ln w="22225" cap="rnd">
              <a:solidFill>
                <a:srgbClr val="675005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Sheet1!$B$2:$B$62</c:f>
              <c:numCache>
                <c:formatCode>General</c:formatCode>
                <c:ptCount val="61"/>
                <c:pt idx="0">
                  <c:v>15.571185</c:v>
                </c:pt>
                <c:pt idx="1">
                  <c:v>15.700825999999999</c:v>
                </c:pt>
                <c:pt idx="2">
                  <c:v>15.222863</c:v>
                </c:pt>
                <c:pt idx="3">
                  <c:v>14.494389999999999</c:v>
                </c:pt>
                <c:pt idx="4">
                  <c:v>14.102563</c:v>
                </c:pt>
                <c:pt idx="5">
                  <c:v>13.886754</c:v>
                </c:pt>
                <c:pt idx="6">
                  <c:v>13.722899</c:v>
                </c:pt>
                <c:pt idx="7">
                  <c:v>13.65802</c:v>
                </c:pt>
                <c:pt idx="8">
                  <c:v>13.23513</c:v>
                </c:pt>
                <c:pt idx="9">
                  <c:v>12.451046</c:v>
                </c:pt>
                <c:pt idx="10">
                  <c:v>12.358101</c:v>
                </c:pt>
                <c:pt idx="11">
                  <c:v>12.281566</c:v>
                </c:pt>
                <c:pt idx="12">
                  <c:v>12.160213000000001</c:v>
                </c:pt>
                <c:pt idx="13">
                  <c:v>11.959568000000001</c:v>
                </c:pt>
                <c:pt idx="14">
                  <c:v>11.550086</c:v>
                </c:pt>
                <c:pt idx="15">
                  <c:v>10.974152</c:v>
                </c:pt>
                <c:pt idx="16">
                  <c:v>10.766775000000001</c:v>
                </c:pt>
                <c:pt idx="17">
                  <c:v>10.741447000000001</c:v>
                </c:pt>
                <c:pt idx="18">
                  <c:v>10.613301999999999</c:v>
                </c:pt>
                <c:pt idx="19">
                  <c:v>11.324037000000001</c:v>
                </c:pt>
                <c:pt idx="20">
                  <c:v>11.596242999999999</c:v>
                </c:pt>
                <c:pt idx="21">
                  <c:v>11.970090000000001</c:v>
                </c:pt>
                <c:pt idx="22">
                  <c:v>13.801416</c:v>
                </c:pt>
                <c:pt idx="23">
                  <c:v>15.807498000000001</c:v>
                </c:pt>
                <c:pt idx="24">
                  <c:v>18.541957</c:v>
                </c:pt>
                <c:pt idx="25">
                  <c:v>19.678989000000001</c:v>
                </c:pt>
                <c:pt idx="26">
                  <c:v>18.493652999999998</c:v>
                </c:pt>
                <c:pt idx="27">
                  <c:v>19.534531000000001</c:v>
                </c:pt>
                <c:pt idx="28">
                  <c:v>22.885725000000001</c:v>
                </c:pt>
                <c:pt idx="29">
                  <c:v>25.611993999999999</c:v>
                </c:pt>
                <c:pt idx="30">
                  <c:v>27.470048999999999</c:v>
                </c:pt>
                <c:pt idx="31">
                  <c:v>28.494802</c:v>
                </c:pt>
                <c:pt idx="32">
                  <c:v>29.284983</c:v>
                </c:pt>
                <c:pt idx="33">
                  <c:v>29.437076999999999</c:v>
                </c:pt>
                <c:pt idx="34">
                  <c:v>29.64554</c:v>
                </c:pt>
                <c:pt idx="35">
                  <c:v>29.641725999999998</c:v>
                </c:pt>
                <c:pt idx="36">
                  <c:v>29.790983000000001</c:v>
                </c:pt>
                <c:pt idx="37">
                  <c:v>29.775186999999999</c:v>
                </c:pt>
                <c:pt idx="38">
                  <c:v>29.516684000000001</c:v>
                </c:pt>
                <c:pt idx="39">
                  <c:v>29.532515</c:v>
                </c:pt>
                <c:pt idx="40">
                  <c:v>29.747253000000001</c:v>
                </c:pt>
                <c:pt idx="41">
                  <c:v>29.890884</c:v>
                </c:pt>
                <c:pt idx="42">
                  <c:v>30.092388</c:v>
                </c:pt>
                <c:pt idx="43">
                  <c:v>30.068521</c:v>
                </c:pt>
                <c:pt idx="44">
                  <c:v>29.858008999999999</c:v>
                </c:pt>
                <c:pt idx="45">
                  <c:v>29.67897</c:v>
                </c:pt>
                <c:pt idx="46">
                  <c:v>29.407720999999999</c:v>
                </c:pt>
                <c:pt idx="47">
                  <c:v>29.011500999999999</c:v>
                </c:pt>
                <c:pt idx="48">
                  <c:v>28.693753999999998</c:v>
                </c:pt>
                <c:pt idx="49">
                  <c:v>28.532722</c:v>
                </c:pt>
                <c:pt idx="50">
                  <c:v>28.853625999999998</c:v>
                </c:pt>
                <c:pt idx="51">
                  <c:v>29.041647000000001</c:v>
                </c:pt>
                <c:pt idx="52">
                  <c:v>29.058005999999999</c:v>
                </c:pt>
                <c:pt idx="53">
                  <c:v>28.954979000000002</c:v>
                </c:pt>
                <c:pt idx="54">
                  <c:v>28.623829000000001</c:v>
                </c:pt>
                <c:pt idx="55">
                  <c:v>28.151617000000002</c:v>
                </c:pt>
                <c:pt idx="56">
                  <c:v>27.620864999999998</c:v>
                </c:pt>
                <c:pt idx="57">
                  <c:v>27.029858000000001</c:v>
                </c:pt>
                <c:pt idx="58">
                  <c:v>26.494122000000001</c:v>
                </c:pt>
                <c:pt idx="59">
                  <c:v>25.881308000000001</c:v>
                </c:pt>
                <c:pt idx="60">
                  <c:v>24.796230000000001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B2-4ED5-B729-B7C5DE82A4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dry natural gas</c:v>
                </c:pt>
              </c:strCache>
            </c:strRef>
          </c:tx>
          <c:spPr>
            <a:ln w="22225" cap="rnd">
              <a:solidFill>
                <a:srgbClr val="2EA9DE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Sheet1!$C$2:$C$62</c:f>
              <c:numCache>
                <c:formatCode>General</c:formatCode>
                <c:ptCount val="61"/>
                <c:pt idx="0">
                  <c:v>18.326155</c:v>
                </c:pt>
                <c:pt idx="1">
                  <c:v>18.228736000000001</c:v>
                </c:pt>
                <c:pt idx="2">
                  <c:v>18.3751</c:v>
                </c:pt>
                <c:pt idx="3">
                  <c:v>18.584036999999999</c:v>
                </c:pt>
                <c:pt idx="4">
                  <c:v>19.348013000000002</c:v>
                </c:pt>
                <c:pt idx="5">
                  <c:v>19.082245</c:v>
                </c:pt>
                <c:pt idx="6">
                  <c:v>19.344268</c:v>
                </c:pt>
                <c:pt idx="7">
                  <c:v>19.393851000000002</c:v>
                </c:pt>
                <c:pt idx="8">
                  <c:v>19.613295000000001</c:v>
                </c:pt>
                <c:pt idx="9">
                  <c:v>19.340703000000001</c:v>
                </c:pt>
                <c:pt idx="10">
                  <c:v>19.661529000000002</c:v>
                </c:pt>
                <c:pt idx="11">
                  <c:v>20.165566999999999</c:v>
                </c:pt>
                <c:pt idx="12">
                  <c:v>19.382055000000001</c:v>
                </c:pt>
                <c:pt idx="13">
                  <c:v>19.633303999999999</c:v>
                </c:pt>
                <c:pt idx="14">
                  <c:v>19.074254</c:v>
                </c:pt>
                <c:pt idx="15">
                  <c:v>18.556014999999999</c:v>
                </c:pt>
                <c:pt idx="16">
                  <c:v>19.021705999999998</c:v>
                </c:pt>
                <c:pt idx="17">
                  <c:v>19.786208999999999</c:v>
                </c:pt>
                <c:pt idx="18">
                  <c:v>20.702884000000001</c:v>
                </c:pt>
                <c:pt idx="19">
                  <c:v>21.13945</c:v>
                </c:pt>
                <c:pt idx="20">
                  <c:v>21.805762999999999</c:v>
                </c:pt>
                <c:pt idx="21">
                  <c:v>23.405719999999999</c:v>
                </c:pt>
                <c:pt idx="22">
                  <c:v>24.610064999999999</c:v>
                </c:pt>
                <c:pt idx="23">
                  <c:v>24.859072000000001</c:v>
                </c:pt>
                <c:pt idx="24">
                  <c:v>26.718073</c:v>
                </c:pt>
                <c:pt idx="25">
                  <c:v>28.066882</c:v>
                </c:pt>
                <c:pt idx="26">
                  <c:v>27.576022999999999</c:v>
                </c:pt>
                <c:pt idx="27">
                  <c:v>28.273706000000001</c:v>
                </c:pt>
                <c:pt idx="28">
                  <c:v>31.534376999999999</c:v>
                </c:pt>
                <c:pt idx="29">
                  <c:v>35.031666000000001</c:v>
                </c:pt>
                <c:pt idx="30">
                  <c:v>36.033656999999998</c:v>
                </c:pt>
                <c:pt idx="31">
                  <c:v>37.331187999999997</c:v>
                </c:pt>
                <c:pt idx="32">
                  <c:v>37.590195000000001</c:v>
                </c:pt>
                <c:pt idx="33">
                  <c:v>37.847774999999999</c:v>
                </c:pt>
                <c:pt idx="34">
                  <c:v>38.332695000000001</c:v>
                </c:pt>
                <c:pt idx="35">
                  <c:v>39.291294000000001</c:v>
                </c:pt>
                <c:pt idx="36">
                  <c:v>39.964728999999998</c:v>
                </c:pt>
                <c:pt idx="37">
                  <c:v>40.147494999999999</c:v>
                </c:pt>
                <c:pt idx="38">
                  <c:v>40.689774</c:v>
                </c:pt>
                <c:pt idx="39">
                  <c:v>40.984023999999998</c:v>
                </c:pt>
                <c:pt idx="40">
                  <c:v>40.933514000000002</c:v>
                </c:pt>
                <c:pt idx="41">
                  <c:v>41.105021999999998</c:v>
                </c:pt>
                <c:pt idx="42">
                  <c:v>41.415512</c:v>
                </c:pt>
                <c:pt idx="43">
                  <c:v>41.783867000000001</c:v>
                </c:pt>
                <c:pt idx="44">
                  <c:v>42.303432000000001</c:v>
                </c:pt>
                <c:pt idx="45">
                  <c:v>42.534461999999998</c:v>
                </c:pt>
                <c:pt idx="46">
                  <c:v>42.787467999999997</c:v>
                </c:pt>
                <c:pt idx="47">
                  <c:v>43.062252000000001</c:v>
                </c:pt>
                <c:pt idx="48">
                  <c:v>43.329517000000003</c:v>
                </c:pt>
                <c:pt idx="49">
                  <c:v>43.569817</c:v>
                </c:pt>
                <c:pt idx="50">
                  <c:v>43.935242000000002</c:v>
                </c:pt>
                <c:pt idx="51">
                  <c:v>44.149737999999999</c:v>
                </c:pt>
                <c:pt idx="52">
                  <c:v>44.370525000000001</c:v>
                </c:pt>
                <c:pt idx="53">
                  <c:v>44.607227000000002</c:v>
                </c:pt>
                <c:pt idx="54">
                  <c:v>44.817394</c:v>
                </c:pt>
                <c:pt idx="55">
                  <c:v>44.978980999999997</c:v>
                </c:pt>
                <c:pt idx="56">
                  <c:v>45.196522000000002</c:v>
                </c:pt>
                <c:pt idx="57">
                  <c:v>45.565365</c:v>
                </c:pt>
                <c:pt idx="58">
                  <c:v>46.018310999999997</c:v>
                </c:pt>
                <c:pt idx="59">
                  <c:v>46.380791000000002</c:v>
                </c:pt>
                <c:pt idx="60">
                  <c:v>46.616813999999998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B2-4ED5-B729-B7C5DE82A477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other renewable energy</c:v>
                </c:pt>
              </c:strCache>
            </c:strRef>
          </c:tx>
          <c:spPr>
            <a:ln w="2222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Sheet1!$D$2:$D$62</c:f>
              <c:numCache>
                <c:formatCode>General</c:formatCode>
                <c:ptCount val="61"/>
                <c:pt idx="0">
                  <c:v>2.993633</c:v>
                </c:pt>
                <c:pt idx="1">
                  <c:v>3.0518420000000002</c:v>
                </c:pt>
                <c:pt idx="2">
                  <c:v>3.2031199999999989</c:v>
                </c:pt>
                <c:pt idx="3">
                  <c:v>3.190296</c:v>
                </c:pt>
                <c:pt idx="4">
                  <c:v>3.3036850000000002</c:v>
                </c:pt>
                <c:pt idx="5">
                  <c:v>3.352001</c:v>
                </c:pt>
                <c:pt idx="6">
                  <c:v>3.421233</c:v>
                </c:pt>
                <c:pt idx="7">
                  <c:v>3.3763519999999998</c:v>
                </c:pt>
                <c:pt idx="8">
                  <c:v>3.195681</c:v>
                </c:pt>
                <c:pt idx="9">
                  <c:v>3.2480129999999998</c:v>
                </c:pt>
                <c:pt idx="10">
                  <c:v>3.2905509999999998</c:v>
                </c:pt>
                <c:pt idx="11">
                  <c:v>2.9199139999999999</c:v>
                </c:pt>
                <c:pt idx="12">
                  <c:v>3.0418850000000002</c:v>
                </c:pt>
                <c:pt idx="13">
                  <c:v>3.1499280000000001</c:v>
                </c:pt>
                <c:pt idx="14">
                  <c:v>3.374203000000001</c:v>
                </c:pt>
                <c:pt idx="15">
                  <c:v>3.5178699999999998</c:v>
                </c:pt>
                <c:pt idx="16">
                  <c:v>3.7172080000000012</c:v>
                </c:pt>
                <c:pt idx="17">
                  <c:v>4.0639779999999996</c:v>
                </c:pt>
                <c:pt idx="18">
                  <c:v>4.6804380000000014</c:v>
                </c:pt>
                <c:pt idx="19">
                  <c:v>4.9561080000000004</c:v>
                </c:pt>
                <c:pt idx="20">
                  <c:v>5.7752210000000002</c:v>
                </c:pt>
                <c:pt idx="21">
                  <c:v>6.1966960000000011</c:v>
                </c:pt>
                <c:pt idx="22">
                  <c:v>6.2573159999999994</c:v>
                </c:pt>
                <c:pt idx="23">
                  <c:v>6.8555210000000004</c:v>
                </c:pt>
                <c:pt idx="24">
                  <c:v>7.2998089999999998</c:v>
                </c:pt>
                <c:pt idx="25">
                  <c:v>7.4073420000000008</c:v>
                </c:pt>
                <c:pt idx="26">
                  <c:v>7.9557120000000001</c:v>
                </c:pt>
                <c:pt idx="27">
                  <c:v>8.5336840000000009</c:v>
                </c:pt>
                <c:pt idx="28">
                  <c:v>9.0343160000000005</c:v>
                </c:pt>
                <c:pt idx="29">
                  <c:v>8.8100729999999992</c:v>
                </c:pt>
                <c:pt idx="30">
                  <c:v>9.2319029999999991</c:v>
                </c:pt>
                <c:pt idx="31">
                  <c:v>9.8779940000000011</c:v>
                </c:pt>
                <c:pt idx="32">
                  <c:v>10.756472</c:v>
                </c:pt>
                <c:pt idx="33">
                  <c:v>11.377551</c:v>
                </c:pt>
                <c:pt idx="34">
                  <c:v>11.706344</c:v>
                </c:pt>
                <c:pt idx="35">
                  <c:v>12.171763</c:v>
                </c:pt>
                <c:pt idx="36">
                  <c:v>12.371079999999999</c:v>
                </c:pt>
                <c:pt idx="37">
                  <c:v>12.604283000000001</c:v>
                </c:pt>
                <c:pt idx="38">
                  <c:v>12.848153</c:v>
                </c:pt>
                <c:pt idx="39">
                  <c:v>13.160553</c:v>
                </c:pt>
                <c:pt idx="40">
                  <c:v>13.605757000000001</c:v>
                </c:pt>
                <c:pt idx="41">
                  <c:v>13.749233</c:v>
                </c:pt>
                <c:pt idx="42">
                  <c:v>13.786664</c:v>
                </c:pt>
                <c:pt idx="43">
                  <c:v>13.844611</c:v>
                </c:pt>
                <c:pt idx="44">
                  <c:v>13.901127000000001</c:v>
                </c:pt>
                <c:pt idx="45">
                  <c:v>14.165369999999999</c:v>
                </c:pt>
                <c:pt idx="46">
                  <c:v>14.373879000000001</c:v>
                </c:pt>
                <c:pt idx="47">
                  <c:v>14.535666000000001</c:v>
                </c:pt>
                <c:pt idx="48">
                  <c:v>14.731945</c:v>
                </c:pt>
                <c:pt idx="49">
                  <c:v>14.917624</c:v>
                </c:pt>
                <c:pt idx="50">
                  <c:v>15.141184000000001</c:v>
                </c:pt>
                <c:pt idx="51">
                  <c:v>15.409497999999999</c:v>
                </c:pt>
                <c:pt idx="52">
                  <c:v>15.727570999999999</c:v>
                </c:pt>
                <c:pt idx="53">
                  <c:v>16.095368000000001</c:v>
                </c:pt>
                <c:pt idx="54">
                  <c:v>16.482240999999998</c:v>
                </c:pt>
                <c:pt idx="55">
                  <c:v>16.914079000000001</c:v>
                </c:pt>
                <c:pt idx="56">
                  <c:v>17.213412999999999</c:v>
                </c:pt>
                <c:pt idx="57">
                  <c:v>17.487428000000001</c:v>
                </c:pt>
                <c:pt idx="58">
                  <c:v>17.690843000000001</c:v>
                </c:pt>
                <c:pt idx="59">
                  <c:v>17.922557000000001</c:v>
                </c:pt>
                <c:pt idx="60">
                  <c:v>18.178045999999998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B2-4ED5-B729-B7C5DE82A477}"/>
            </c:ext>
          </c:extLst>
        </c:ser>
        <c:ser>
          <c:idx val="7"/>
          <c:order val="3"/>
          <c:tx>
            <c:strRef>
              <c:f>Sheet1!$E$1</c:f>
              <c:strCache>
                <c:ptCount val="1"/>
                <c:pt idx="0">
                  <c:v>coal</c:v>
                </c:pt>
              </c:strCache>
            </c:strRef>
          </c:tx>
          <c:spPr>
            <a:ln w="22225" cap="rnd">
              <a:solidFill>
                <a:srgbClr val="8B8B8B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Sheet1!$E$2:$E$62</c:f>
              <c:numCache>
                <c:formatCode>General</c:formatCode>
                <c:ptCount val="61"/>
                <c:pt idx="0">
                  <c:v>22.487548</c:v>
                </c:pt>
                <c:pt idx="1">
                  <c:v>21.636424000000002</c:v>
                </c:pt>
                <c:pt idx="2">
                  <c:v>21.694132</c:v>
                </c:pt>
                <c:pt idx="3">
                  <c:v>20.335654000000002</c:v>
                </c:pt>
                <c:pt idx="4">
                  <c:v>22.202082999999998</c:v>
                </c:pt>
                <c:pt idx="5">
                  <c:v>22.129549999999998</c:v>
                </c:pt>
                <c:pt idx="6">
                  <c:v>22.790147999999999</c:v>
                </c:pt>
                <c:pt idx="7">
                  <c:v>23.309614</c:v>
                </c:pt>
                <c:pt idx="8">
                  <c:v>24.045197999999999</c:v>
                </c:pt>
                <c:pt idx="9">
                  <c:v>23.295083999999999</c:v>
                </c:pt>
                <c:pt idx="10">
                  <c:v>22.735478000000001</c:v>
                </c:pt>
                <c:pt idx="11">
                  <c:v>23.547080000000001</c:v>
                </c:pt>
                <c:pt idx="12">
                  <c:v>22.732237000000001</c:v>
                </c:pt>
                <c:pt idx="13">
                  <c:v>22.093651999999999</c:v>
                </c:pt>
                <c:pt idx="14">
                  <c:v>22.852098999999999</c:v>
                </c:pt>
                <c:pt idx="15">
                  <c:v>23.185189000000001</c:v>
                </c:pt>
                <c:pt idx="16">
                  <c:v>23.78951</c:v>
                </c:pt>
                <c:pt idx="17">
                  <c:v>23.492742</c:v>
                </c:pt>
                <c:pt idx="18">
                  <c:v>23.851368000000001</c:v>
                </c:pt>
                <c:pt idx="19">
                  <c:v>21.623721</c:v>
                </c:pt>
                <c:pt idx="20">
                  <c:v>22.038226000000002</c:v>
                </c:pt>
                <c:pt idx="21">
                  <c:v>22.221406999999999</c:v>
                </c:pt>
                <c:pt idx="22">
                  <c:v>20.676893</c:v>
                </c:pt>
                <c:pt idx="23">
                  <c:v>20.001304000000001</c:v>
                </c:pt>
                <c:pt idx="24">
                  <c:v>20.285705</c:v>
                </c:pt>
                <c:pt idx="25">
                  <c:v>17.946095</c:v>
                </c:pt>
                <c:pt idx="26">
                  <c:v>14.667089000000001</c:v>
                </c:pt>
                <c:pt idx="27">
                  <c:v>15.625377</c:v>
                </c:pt>
                <c:pt idx="28">
                  <c:v>15.346249</c:v>
                </c:pt>
                <c:pt idx="29">
                  <c:v>13.567287</c:v>
                </c:pt>
                <c:pt idx="30">
                  <c:v>12.301702000000001</c:v>
                </c:pt>
                <c:pt idx="31">
                  <c:v>11.91614</c:v>
                </c:pt>
                <c:pt idx="32">
                  <c:v>12.097934</c:v>
                </c:pt>
                <c:pt idx="33">
                  <c:v>11.528378</c:v>
                </c:pt>
                <c:pt idx="34">
                  <c:v>11.431785</c:v>
                </c:pt>
                <c:pt idx="35">
                  <c:v>10.959244</c:v>
                </c:pt>
                <c:pt idx="36">
                  <c:v>11.374874999999999</c:v>
                </c:pt>
                <c:pt idx="37">
                  <c:v>11.346437999999999</c:v>
                </c:pt>
                <c:pt idx="38">
                  <c:v>11.251115</c:v>
                </c:pt>
                <c:pt idx="39">
                  <c:v>11.165606</c:v>
                </c:pt>
                <c:pt idx="40">
                  <c:v>11.150665</c:v>
                </c:pt>
                <c:pt idx="41">
                  <c:v>11.095863</c:v>
                </c:pt>
                <c:pt idx="42">
                  <c:v>11.075275</c:v>
                </c:pt>
                <c:pt idx="43">
                  <c:v>11.138650999999999</c:v>
                </c:pt>
                <c:pt idx="44">
                  <c:v>11.05944</c:v>
                </c:pt>
                <c:pt idx="45">
                  <c:v>10.961893</c:v>
                </c:pt>
                <c:pt idx="46">
                  <c:v>10.900166</c:v>
                </c:pt>
                <c:pt idx="47">
                  <c:v>10.886232</c:v>
                </c:pt>
                <c:pt idx="48">
                  <c:v>10.788899000000001</c:v>
                </c:pt>
                <c:pt idx="49">
                  <c:v>10.740030000000001</c:v>
                </c:pt>
                <c:pt idx="50">
                  <c:v>10.712185</c:v>
                </c:pt>
                <c:pt idx="51">
                  <c:v>10.675381</c:v>
                </c:pt>
                <c:pt idx="52">
                  <c:v>10.670083</c:v>
                </c:pt>
                <c:pt idx="53">
                  <c:v>10.665628</c:v>
                </c:pt>
                <c:pt idx="54">
                  <c:v>10.664737000000001</c:v>
                </c:pt>
                <c:pt idx="55">
                  <c:v>10.636405999999999</c:v>
                </c:pt>
                <c:pt idx="56">
                  <c:v>10.700362999999999</c:v>
                </c:pt>
                <c:pt idx="57">
                  <c:v>10.683536</c:v>
                </c:pt>
                <c:pt idx="58">
                  <c:v>10.674272999999999</c:v>
                </c:pt>
                <c:pt idx="59">
                  <c:v>10.649559999999999</c:v>
                </c:pt>
                <c:pt idx="60">
                  <c:v>10.675205999999999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B2-4ED5-B729-B7C5DE82A477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nuclear</c:v>
                </c:pt>
              </c:strCache>
            </c:strRef>
          </c:tx>
          <c:spPr>
            <a:ln w="2222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Sheet1!$F$2:$F$62</c:f>
              <c:numCache>
                <c:formatCode>General</c:formatCode>
                <c:ptCount val="61"/>
                <c:pt idx="0">
                  <c:v>6.1043500000000002</c:v>
                </c:pt>
                <c:pt idx="1">
                  <c:v>6.4221320000000004</c:v>
                </c:pt>
                <c:pt idx="2">
                  <c:v>6.4792059999999996</c:v>
                </c:pt>
                <c:pt idx="3">
                  <c:v>6.4104989999999997</c:v>
                </c:pt>
                <c:pt idx="4">
                  <c:v>6.6938770000000014</c:v>
                </c:pt>
                <c:pt idx="5">
                  <c:v>7.0754359999999998</c:v>
                </c:pt>
                <c:pt idx="6">
                  <c:v>7.0866740000000004</c:v>
                </c:pt>
                <c:pt idx="7">
                  <c:v>6.5969920000000002</c:v>
                </c:pt>
                <c:pt idx="8">
                  <c:v>7.0678089999999996</c:v>
                </c:pt>
                <c:pt idx="9">
                  <c:v>7.6102560000000006</c:v>
                </c:pt>
                <c:pt idx="10">
                  <c:v>7.862349</c:v>
                </c:pt>
                <c:pt idx="11">
                  <c:v>8.0288529999999998</c:v>
                </c:pt>
                <c:pt idx="12">
                  <c:v>8.145429</c:v>
                </c:pt>
                <c:pt idx="13">
                  <c:v>7.9596220000000004</c:v>
                </c:pt>
                <c:pt idx="14">
                  <c:v>8.2227739999999994</c:v>
                </c:pt>
                <c:pt idx="15">
                  <c:v>8.1608099999999997</c:v>
                </c:pt>
                <c:pt idx="16">
                  <c:v>8.2146260000000009</c:v>
                </c:pt>
                <c:pt idx="17">
                  <c:v>8.4585889999999999</c:v>
                </c:pt>
                <c:pt idx="18">
                  <c:v>8.4264910000000004</c:v>
                </c:pt>
                <c:pt idx="19">
                  <c:v>8.3552199999999992</c:v>
                </c:pt>
                <c:pt idx="20">
                  <c:v>8.4344330000000003</c:v>
                </c:pt>
                <c:pt idx="21">
                  <c:v>8.2686980000000005</c:v>
                </c:pt>
                <c:pt idx="22">
                  <c:v>8.0618219999999994</c:v>
                </c:pt>
                <c:pt idx="23">
                  <c:v>8.2444330000000008</c:v>
                </c:pt>
                <c:pt idx="24">
                  <c:v>8.3375589999999988</c:v>
                </c:pt>
                <c:pt idx="25">
                  <c:v>8.3368859999999998</c:v>
                </c:pt>
                <c:pt idx="26">
                  <c:v>8.4267530000000015</c:v>
                </c:pt>
                <c:pt idx="27">
                  <c:v>8.4189680000000013</c:v>
                </c:pt>
                <c:pt idx="28">
                  <c:v>8.4412260000000003</c:v>
                </c:pt>
                <c:pt idx="29">
                  <c:v>8.4447150000000004</c:v>
                </c:pt>
                <c:pt idx="30">
                  <c:v>8.2963240000000003</c:v>
                </c:pt>
                <c:pt idx="31">
                  <c:v>8.1618230000000001</c:v>
                </c:pt>
                <c:pt idx="32">
                  <c:v>8.0091900000000003</c:v>
                </c:pt>
                <c:pt idx="33">
                  <c:v>8.0310430000000004</c:v>
                </c:pt>
                <c:pt idx="34">
                  <c:v>8.0633920000000003</c:v>
                </c:pt>
                <c:pt idx="35">
                  <c:v>7.8221889999999998</c:v>
                </c:pt>
                <c:pt idx="36">
                  <c:v>7.0982510000000003</c:v>
                </c:pt>
                <c:pt idx="37">
                  <c:v>7.1011790000000001</c:v>
                </c:pt>
                <c:pt idx="38">
                  <c:v>7.1049009999999999</c:v>
                </c:pt>
                <c:pt idx="39">
                  <c:v>7.1086070000000001</c:v>
                </c:pt>
                <c:pt idx="40">
                  <c:v>7.1157079999999997</c:v>
                </c:pt>
                <c:pt idx="41">
                  <c:v>7.1268459999999996</c:v>
                </c:pt>
                <c:pt idx="42">
                  <c:v>7.1344240000000001</c:v>
                </c:pt>
                <c:pt idx="43">
                  <c:v>6.9723090000000001</c:v>
                </c:pt>
                <c:pt idx="44">
                  <c:v>6.7987950000000001</c:v>
                </c:pt>
                <c:pt idx="45">
                  <c:v>6.8134930000000002</c:v>
                </c:pt>
                <c:pt idx="46">
                  <c:v>6.8244199999999999</c:v>
                </c:pt>
                <c:pt idx="47">
                  <c:v>6.8266289999999996</c:v>
                </c:pt>
                <c:pt idx="48">
                  <c:v>6.8288320000000002</c:v>
                </c:pt>
                <c:pt idx="49">
                  <c:v>6.8288320000000002</c:v>
                </c:pt>
                <c:pt idx="50">
                  <c:v>6.7398020000000001</c:v>
                </c:pt>
                <c:pt idx="51">
                  <c:v>6.7529009999999996</c:v>
                </c:pt>
                <c:pt idx="52">
                  <c:v>6.7623740000000003</c:v>
                </c:pt>
                <c:pt idx="53">
                  <c:v>6.6799390000000001</c:v>
                </c:pt>
                <c:pt idx="54">
                  <c:v>6.6878409999999997</c:v>
                </c:pt>
                <c:pt idx="55">
                  <c:v>6.6964040000000002</c:v>
                </c:pt>
                <c:pt idx="56">
                  <c:v>6.7008619999999999</c:v>
                </c:pt>
                <c:pt idx="57">
                  <c:v>6.7053180000000001</c:v>
                </c:pt>
                <c:pt idx="58">
                  <c:v>6.708094</c:v>
                </c:pt>
                <c:pt idx="59">
                  <c:v>6.7114479999999999</c:v>
                </c:pt>
                <c:pt idx="60">
                  <c:v>6.7162949999999997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2B2-4ED5-B729-B7C5DE82A477}"/>
            </c:ext>
          </c:extLst>
        </c:ser>
        <c:ser>
          <c:idx val="0"/>
          <c:order val="5"/>
          <c:tx>
            <c:strRef>
              <c:f>Sheet1!$G$1</c:f>
              <c:strCache>
                <c:ptCount val="1"/>
                <c:pt idx="0">
                  <c:v>hydro</c:v>
                </c:pt>
              </c:strCache>
            </c:strRef>
          </c:tx>
          <c:spPr>
            <a:ln w="22225" cap="rnd">
              <a:solidFill>
                <a:srgbClr val="00395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Sheet1!$G$2:$G$62</c:f>
              <c:numCache>
                <c:formatCode>General</c:formatCode>
                <c:ptCount val="61"/>
                <c:pt idx="0">
                  <c:v>3.0463909999999998</c:v>
                </c:pt>
                <c:pt idx="1">
                  <c:v>3.015943</c:v>
                </c:pt>
                <c:pt idx="2">
                  <c:v>2.6174360000000001</c:v>
                </c:pt>
                <c:pt idx="3">
                  <c:v>2.891613</c:v>
                </c:pt>
                <c:pt idx="4">
                  <c:v>2.6834570000000002</c:v>
                </c:pt>
                <c:pt idx="5">
                  <c:v>3.2053069999999999</c:v>
                </c:pt>
                <c:pt idx="6">
                  <c:v>3.5896560000000002</c:v>
                </c:pt>
                <c:pt idx="7">
                  <c:v>3.6404580000000002</c:v>
                </c:pt>
                <c:pt idx="8">
                  <c:v>3.2970540000000002</c:v>
                </c:pt>
                <c:pt idx="9">
                  <c:v>3.2675749999999999</c:v>
                </c:pt>
                <c:pt idx="10">
                  <c:v>2.8111160000000002</c:v>
                </c:pt>
                <c:pt idx="11">
                  <c:v>2.2418580000000001</c:v>
                </c:pt>
                <c:pt idx="12">
                  <c:v>2.6890170000000002</c:v>
                </c:pt>
                <c:pt idx="13">
                  <c:v>2.7925390000000001</c:v>
                </c:pt>
                <c:pt idx="14">
                  <c:v>2.6884679999999999</c:v>
                </c:pt>
                <c:pt idx="15">
                  <c:v>2.7029420000000002</c:v>
                </c:pt>
                <c:pt idx="16">
                  <c:v>2.8690349999999998</c:v>
                </c:pt>
                <c:pt idx="17">
                  <c:v>2.4463889999999999</c:v>
                </c:pt>
                <c:pt idx="18">
                  <c:v>2.5111080000000001</c:v>
                </c:pt>
                <c:pt idx="19">
                  <c:v>2.6688239999999999</c:v>
                </c:pt>
                <c:pt idx="20">
                  <c:v>2.5385409999999999</c:v>
                </c:pt>
                <c:pt idx="21">
                  <c:v>3.1028519999999999</c:v>
                </c:pt>
                <c:pt idx="22">
                  <c:v>2.6287020000000001</c:v>
                </c:pt>
                <c:pt idx="23">
                  <c:v>2.5623819999999999</c:v>
                </c:pt>
                <c:pt idx="24">
                  <c:v>2.466577</c:v>
                </c:pt>
                <c:pt idx="25">
                  <c:v>2.321177</c:v>
                </c:pt>
                <c:pt idx="26">
                  <c:v>2.472442</c:v>
                </c:pt>
                <c:pt idx="27">
                  <c:v>2.766969</c:v>
                </c:pt>
                <c:pt idx="28">
                  <c:v>2.6876519999999999</c:v>
                </c:pt>
                <c:pt idx="29">
                  <c:v>2.6272229999999999</c:v>
                </c:pt>
                <c:pt idx="30">
                  <c:v>2.6280489999999999</c:v>
                </c:pt>
                <c:pt idx="31">
                  <c:v>2.6091600000000001</c:v>
                </c:pt>
                <c:pt idx="32">
                  <c:v>2.5599219999999998</c:v>
                </c:pt>
                <c:pt idx="33">
                  <c:v>2.5150700000000001</c:v>
                </c:pt>
                <c:pt idx="34">
                  <c:v>2.4734569999999998</c:v>
                </c:pt>
                <c:pt idx="35">
                  <c:v>2.4585080000000001</c:v>
                </c:pt>
                <c:pt idx="36">
                  <c:v>2.3993739999999999</c:v>
                </c:pt>
                <c:pt idx="37">
                  <c:v>2.3926940000000001</c:v>
                </c:pt>
                <c:pt idx="38">
                  <c:v>2.3837269999999999</c:v>
                </c:pt>
                <c:pt idx="39">
                  <c:v>2.3771840000000002</c:v>
                </c:pt>
                <c:pt idx="40">
                  <c:v>2.371095</c:v>
                </c:pt>
                <c:pt idx="41">
                  <c:v>2.372903</c:v>
                </c:pt>
                <c:pt idx="42">
                  <c:v>2.363693</c:v>
                </c:pt>
                <c:pt idx="43">
                  <c:v>2.3590360000000001</c:v>
                </c:pt>
                <c:pt idx="44">
                  <c:v>2.356455</c:v>
                </c:pt>
                <c:pt idx="45">
                  <c:v>2.3473850000000001</c:v>
                </c:pt>
                <c:pt idx="46">
                  <c:v>2.3418030000000001</c:v>
                </c:pt>
                <c:pt idx="47">
                  <c:v>2.3342529999999999</c:v>
                </c:pt>
                <c:pt idx="48">
                  <c:v>2.3264710000000002</c:v>
                </c:pt>
                <c:pt idx="49">
                  <c:v>2.3167970000000002</c:v>
                </c:pt>
                <c:pt idx="50">
                  <c:v>2.3068300000000002</c:v>
                </c:pt>
                <c:pt idx="51">
                  <c:v>2.298737</c:v>
                </c:pt>
                <c:pt idx="52">
                  <c:v>2.2840549999999999</c:v>
                </c:pt>
                <c:pt idx="53">
                  <c:v>2.2847749999999998</c:v>
                </c:pt>
                <c:pt idx="54">
                  <c:v>2.2813439999999998</c:v>
                </c:pt>
                <c:pt idx="55">
                  <c:v>2.2727469999999999</c:v>
                </c:pt>
                <c:pt idx="56">
                  <c:v>2.2737039999999999</c:v>
                </c:pt>
                <c:pt idx="57">
                  <c:v>2.2817509999999999</c:v>
                </c:pt>
                <c:pt idx="58">
                  <c:v>2.2799499999999999</c:v>
                </c:pt>
                <c:pt idx="59">
                  <c:v>2.2737780000000001</c:v>
                </c:pt>
                <c:pt idx="60">
                  <c:v>2.2625250000000001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2B2-4ED5-B729-B7C5DE82A477}"/>
            </c:ext>
          </c:extLst>
        </c:ser>
        <c:ser>
          <c:idx val="2"/>
          <c:order val="6"/>
          <c:tx>
            <c:strRef>
              <c:f>Sheet1!$H$1</c:f>
              <c:strCache>
                <c:ptCount val="1"/>
                <c:pt idx="0">
                  <c:v>natural gas plant liquids</c:v>
                </c:pt>
              </c:strCache>
            </c:strRef>
          </c:tx>
          <c:spPr>
            <a:ln w="22225" cap="rnd">
              <a:solidFill>
                <a:srgbClr val="8E561F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Sheet1!$H$2:$H$62</c:f>
              <c:numCache>
                <c:formatCode>General</c:formatCode>
                <c:ptCount val="61"/>
                <c:pt idx="0">
                  <c:v>2.1747139999999998</c:v>
                </c:pt>
                <c:pt idx="1">
                  <c:v>2.3057400000000001</c:v>
                </c:pt>
                <c:pt idx="2">
                  <c:v>2.3629609999999999</c:v>
                </c:pt>
                <c:pt idx="3">
                  <c:v>2.4080020000000002</c:v>
                </c:pt>
                <c:pt idx="4">
                  <c:v>2.3909790000000002</c:v>
                </c:pt>
                <c:pt idx="5">
                  <c:v>2.4415830000000001</c:v>
                </c:pt>
                <c:pt idx="6">
                  <c:v>2.5299100000000001</c:v>
                </c:pt>
                <c:pt idx="7">
                  <c:v>2.4952070000000002</c:v>
                </c:pt>
                <c:pt idx="8">
                  <c:v>2.4204590000000001</c:v>
                </c:pt>
                <c:pt idx="9">
                  <c:v>2.5276489999999998</c:v>
                </c:pt>
                <c:pt idx="10">
                  <c:v>2.610916</c:v>
                </c:pt>
                <c:pt idx="11">
                  <c:v>2.5471360000000001</c:v>
                </c:pt>
                <c:pt idx="12">
                  <c:v>2.5591680000000001</c:v>
                </c:pt>
                <c:pt idx="13">
                  <c:v>2.34626</c:v>
                </c:pt>
                <c:pt idx="14">
                  <c:v>2.4658500000000001</c:v>
                </c:pt>
                <c:pt idx="15">
                  <c:v>2.3338420000000002</c:v>
                </c:pt>
                <c:pt idx="16">
                  <c:v>2.355836</c:v>
                </c:pt>
                <c:pt idx="17">
                  <c:v>2.4085890000000001</c:v>
                </c:pt>
                <c:pt idx="18">
                  <c:v>2.4193579999999999</c:v>
                </c:pt>
                <c:pt idx="19">
                  <c:v>2.573782</c:v>
                </c:pt>
                <c:pt idx="20">
                  <c:v>2.781288</c:v>
                </c:pt>
                <c:pt idx="21">
                  <c:v>2.9701520000000001</c:v>
                </c:pt>
                <c:pt idx="22">
                  <c:v>3.2458499999999999</c:v>
                </c:pt>
                <c:pt idx="23">
                  <c:v>3.5322260000000001</c:v>
                </c:pt>
                <c:pt idx="24">
                  <c:v>4.0964090000000004</c:v>
                </c:pt>
                <c:pt idx="25">
                  <c:v>4.5674889999999992</c:v>
                </c:pt>
                <c:pt idx="26">
                  <c:v>4.7701019999999996</c:v>
                </c:pt>
                <c:pt idx="27">
                  <c:v>5.1072169999999986</c:v>
                </c:pt>
                <c:pt idx="28">
                  <c:v>5.8464939999999999</c:v>
                </c:pt>
                <c:pt idx="29">
                  <c:v>6.6019019999999999</c:v>
                </c:pt>
                <c:pt idx="30">
                  <c:v>7.2318899999999999</c:v>
                </c:pt>
                <c:pt idx="31">
                  <c:v>7.3844390000000004</c:v>
                </c:pt>
                <c:pt idx="32">
                  <c:v>8.1545550000000002</c:v>
                </c:pt>
                <c:pt idx="33">
                  <c:v>8.1970700000000001</c:v>
                </c:pt>
                <c:pt idx="34">
                  <c:v>8.2711670000000002</c:v>
                </c:pt>
                <c:pt idx="35">
                  <c:v>8.3764719999999997</c:v>
                </c:pt>
                <c:pt idx="36">
                  <c:v>8.5405770000000008</c:v>
                </c:pt>
                <c:pt idx="37">
                  <c:v>8.6869639999999997</c:v>
                </c:pt>
                <c:pt idx="38">
                  <c:v>8.7605109999999993</c:v>
                </c:pt>
                <c:pt idx="39">
                  <c:v>8.7734959999999997</c:v>
                </c:pt>
                <c:pt idx="40">
                  <c:v>8.7436039999999995</c:v>
                </c:pt>
                <c:pt idx="41">
                  <c:v>8.7293579999999995</c:v>
                </c:pt>
                <c:pt idx="42">
                  <c:v>8.6874260000000003</c:v>
                </c:pt>
                <c:pt idx="43">
                  <c:v>8.6625510000000006</c:v>
                </c:pt>
                <c:pt idx="44">
                  <c:v>8.6945510000000006</c:v>
                </c:pt>
                <c:pt idx="45">
                  <c:v>8.7301959999999994</c:v>
                </c:pt>
                <c:pt idx="46">
                  <c:v>8.7063439999999996</c:v>
                </c:pt>
                <c:pt idx="47">
                  <c:v>8.6320999999999994</c:v>
                </c:pt>
                <c:pt idx="48">
                  <c:v>8.586074</c:v>
                </c:pt>
                <c:pt idx="49">
                  <c:v>8.5737070000000006</c:v>
                </c:pt>
                <c:pt idx="50">
                  <c:v>8.5956320000000002</c:v>
                </c:pt>
                <c:pt idx="51">
                  <c:v>8.6115080000000006</c:v>
                </c:pt>
                <c:pt idx="52">
                  <c:v>8.6138320000000004</c:v>
                </c:pt>
                <c:pt idx="53">
                  <c:v>8.6202470000000009</c:v>
                </c:pt>
                <c:pt idx="54">
                  <c:v>8.5840709999999998</c:v>
                </c:pt>
                <c:pt idx="55">
                  <c:v>8.5441120000000002</c:v>
                </c:pt>
                <c:pt idx="56">
                  <c:v>8.4679190000000002</c:v>
                </c:pt>
                <c:pt idx="57">
                  <c:v>8.4433570000000007</c:v>
                </c:pt>
                <c:pt idx="58">
                  <c:v>8.4490289999999995</c:v>
                </c:pt>
                <c:pt idx="59">
                  <c:v>8.3908400000000007</c:v>
                </c:pt>
                <c:pt idx="60">
                  <c:v>8.1908840000000005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2B2-4ED5-B729-B7C5DE82A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091296"/>
        <c:axId val="153089664"/>
      </c:lineChart>
      <c:catAx>
        <c:axId val="15309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89664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1530896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22225">
            <a:solidFill>
              <a:srgbClr val="FFFFFF">
                <a:lumMod val="65000"/>
              </a:srgb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1296"/>
        <c:crossesAt val="3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090551181102378E-2"/>
          <c:y val="0.18809819113292203"/>
          <c:w val="0.80934800637772231"/>
          <c:h val="0.71897390581688325"/>
        </c:manualLayout>
      </c:layout>
      <c:lineChart>
        <c:grouping val="standard"/>
        <c:varyColors val="0"/>
        <c:ser>
          <c:idx val="5"/>
          <c:order val="0"/>
          <c:tx>
            <c:strRef>
              <c:f>Sheet1!$B$1</c:f>
              <c:strCache>
                <c:ptCount val="1"/>
                <c:pt idx="0">
                  <c:v>industrial</c:v>
                </c:pt>
              </c:strCache>
            </c:strRef>
          </c:tx>
          <c:spPr>
            <a:ln w="2222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Sheet1!$B$2:$B$62</c:f>
              <c:numCache>
                <c:formatCode>General</c:formatCode>
                <c:ptCount val="61"/>
                <c:pt idx="0">
                  <c:v>21.171868</c:v>
                </c:pt>
                <c:pt idx="1">
                  <c:v>20.824482</c:v>
                </c:pt>
                <c:pt idx="2">
                  <c:v>21.756371999999999</c:v>
                </c:pt>
                <c:pt idx="3">
                  <c:v>21.743051000000001</c:v>
                </c:pt>
                <c:pt idx="4">
                  <c:v>22.391186000000001</c:v>
                </c:pt>
                <c:pt idx="5">
                  <c:v>22.717797999999998</c:v>
                </c:pt>
                <c:pt idx="6">
                  <c:v>23.408707999999997</c:v>
                </c:pt>
                <c:pt idx="7">
                  <c:v>23.684904</c:v>
                </c:pt>
                <c:pt idx="8">
                  <c:v>23.175283</c:v>
                </c:pt>
                <c:pt idx="9">
                  <c:v>22.948777999999997</c:v>
                </c:pt>
                <c:pt idx="10">
                  <c:v>22.822924</c:v>
                </c:pt>
                <c:pt idx="11">
                  <c:v>21.792163000000002</c:v>
                </c:pt>
                <c:pt idx="12">
                  <c:v>21.797461999999999</c:v>
                </c:pt>
                <c:pt idx="13">
                  <c:v>21.533326000000002</c:v>
                </c:pt>
                <c:pt idx="14">
                  <c:v>22.411099999999998</c:v>
                </c:pt>
                <c:pt idx="15">
                  <c:v>21.409991000000002</c:v>
                </c:pt>
                <c:pt idx="16">
                  <c:v>21.528568</c:v>
                </c:pt>
                <c:pt idx="17">
                  <c:v>21.362197999999999</c:v>
                </c:pt>
                <c:pt idx="18">
                  <c:v>20.527251</c:v>
                </c:pt>
                <c:pt idx="19">
                  <c:v>18.755441999999999</c:v>
                </c:pt>
                <c:pt idx="20">
                  <c:v>20.422686000000002</c:v>
                </c:pt>
                <c:pt idx="21">
                  <c:v>20.593823</c:v>
                </c:pt>
                <c:pt idx="22">
                  <c:v>20.887540000000001</c:v>
                </c:pt>
                <c:pt idx="23">
                  <c:v>21.480839</c:v>
                </c:pt>
                <c:pt idx="24">
                  <c:v>21.561859999999999</c:v>
                </c:pt>
                <c:pt idx="25">
                  <c:v>21.527805000000001</c:v>
                </c:pt>
                <c:pt idx="26">
                  <c:v>21.659223999999998</c:v>
                </c:pt>
                <c:pt idx="27">
                  <c:v>22.160705999999998</c:v>
                </c:pt>
                <c:pt idx="28">
                  <c:v>23.020755000000001</c:v>
                </c:pt>
                <c:pt idx="29">
                  <c:v>23.097871000000001</c:v>
                </c:pt>
                <c:pt idx="30">
                  <c:v>23.469785000000002</c:v>
                </c:pt>
                <c:pt idx="31">
                  <c:v>23.960885000000001</c:v>
                </c:pt>
                <c:pt idx="32">
                  <c:v>24.533087000000002</c:v>
                </c:pt>
                <c:pt idx="33">
                  <c:v>24.940811999999998</c:v>
                </c:pt>
                <c:pt idx="34">
                  <c:v>25.280055000000001</c:v>
                </c:pt>
                <c:pt idx="35">
                  <c:v>25.620529000000001</c:v>
                </c:pt>
                <c:pt idx="36">
                  <c:v>25.885936000000001</c:v>
                </c:pt>
                <c:pt idx="37">
                  <c:v>25.973419</c:v>
                </c:pt>
                <c:pt idx="38">
                  <c:v>26.245401000000001</c:v>
                </c:pt>
                <c:pt idx="39">
                  <c:v>26.464739000000002</c:v>
                </c:pt>
                <c:pt idx="40">
                  <c:v>26.623569</c:v>
                </c:pt>
                <c:pt idx="41">
                  <c:v>26.841707</c:v>
                </c:pt>
                <c:pt idx="42">
                  <c:v>27.070024</c:v>
                </c:pt>
                <c:pt idx="43">
                  <c:v>27.180939000000002</c:v>
                </c:pt>
                <c:pt idx="44">
                  <c:v>27.480430999999999</c:v>
                </c:pt>
                <c:pt idx="45">
                  <c:v>27.707206999999997</c:v>
                </c:pt>
                <c:pt idx="46">
                  <c:v>27.862807</c:v>
                </c:pt>
                <c:pt idx="47">
                  <c:v>28.128857999999997</c:v>
                </c:pt>
                <c:pt idx="48">
                  <c:v>28.340597000000002</c:v>
                </c:pt>
                <c:pt idx="49">
                  <c:v>28.557158000000001</c:v>
                </c:pt>
                <c:pt idx="50">
                  <c:v>28.801993000000003</c:v>
                </c:pt>
                <c:pt idx="51">
                  <c:v>29.061239999999998</c:v>
                </c:pt>
                <c:pt idx="52">
                  <c:v>29.329630999999999</c:v>
                </c:pt>
                <c:pt idx="53">
                  <c:v>29.581496000000001</c:v>
                </c:pt>
                <c:pt idx="54">
                  <c:v>29.859596</c:v>
                </c:pt>
                <c:pt idx="55">
                  <c:v>30.162255999999999</c:v>
                </c:pt>
                <c:pt idx="56">
                  <c:v>30.427906000000004</c:v>
                </c:pt>
                <c:pt idx="57">
                  <c:v>30.763577999999999</c:v>
                </c:pt>
                <c:pt idx="58">
                  <c:v>31.076546000000004</c:v>
                </c:pt>
                <c:pt idx="59">
                  <c:v>31.386743999999997</c:v>
                </c:pt>
                <c:pt idx="60">
                  <c:v>31.637936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46-4224-9C59-535C31A915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residential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Sheet1!$C$2:$C$62</c:f>
              <c:numCache>
                <c:formatCode>General</c:formatCode>
                <c:ptCount val="61"/>
                <c:pt idx="0">
                  <c:v>6.5520670000000001</c:v>
                </c:pt>
                <c:pt idx="1">
                  <c:v>6.7457770000000004</c:v>
                </c:pt>
                <c:pt idx="2">
                  <c:v>6.9491180000000004</c:v>
                </c:pt>
                <c:pt idx="3">
                  <c:v>7.1400330000000007</c:v>
                </c:pt>
                <c:pt idx="4">
                  <c:v>6.9762319999999995</c:v>
                </c:pt>
                <c:pt idx="5">
                  <c:v>6.9340489999999999</c:v>
                </c:pt>
                <c:pt idx="6">
                  <c:v>7.4640020000000007</c:v>
                </c:pt>
                <c:pt idx="7">
                  <c:v>7.0302420000000003</c:v>
                </c:pt>
                <c:pt idx="8">
                  <c:v>6.4104229999999998</c:v>
                </c:pt>
                <c:pt idx="9">
                  <c:v>6.7717879999999999</c:v>
                </c:pt>
                <c:pt idx="10">
                  <c:v>7.1555879999999998</c:v>
                </c:pt>
                <c:pt idx="11">
                  <c:v>6.8637670000000002</c:v>
                </c:pt>
                <c:pt idx="12">
                  <c:v>6.9067730000000003</c:v>
                </c:pt>
                <c:pt idx="13">
                  <c:v>7.2323469999999999</c:v>
                </c:pt>
                <c:pt idx="14">
                  <c:v>6.9865770000000005</c:v>
                </c:pt>
                <c:pt idx="15">
                  <c:v>6.9006679999999996</c:v>
                </c:pt>
                <c:pt idx="16">
                  <c:v>6.1543939999999999</c:v>
                </c:pt>
                <c:pt idx="17">
                  <c:v>6.5888070000000001</c:v>
                </c:pt>
                <c:pt idx="18">
                  <c:v>6.888687</c:v>
                </c:pt>
                <c:pt idx="19">
                  <c:v>6.6366779999999999</c:v>
                </c:pt>
                <c:pt idx="20">
                  <c:v>6.6399030000000003</c:v>
                </c:pt>
                <c:pt idx="21">
                  <c:v>6.4724269999999997</c:v>
                </c:pt>
                <c:pt idx="22">
                  <c:v>5.683738</c:v>
                </c:pt>
                <c:pt idx="23">
                  <c:v>6.6881980000000008</c:v>
                </c:pt>
                <c:pt idx="24">
                  <c:v>7.0056409999999998</c:v>
                </c:pt>
                <c:pt idx="25">
                  <c:v>6.4639350000000002</c:v>
                </c:pt>
                <c:pt idx="26">
                  <c:v>6.0323000000000002</c:v>
                </c:pt>
                <c:pt idx="27">
                  <c:v>6.1003190000000007</c:v>
                </c:pt>
                <c:pt idx="28">
                  <c:v>6.8758609999999996</c:v>
                </c:pt>
                <c:pt idx="29">
                  <c:v>6.6698239999999993</c:v>
                </c:pt>
                <c:pt idx="30">
                  <c:v>6.4905079999999993</c:v>
                </c:pt>
                <c:pt idx="31">
                  <c:v>6.357711000000001</c:v>
                </c:pt>
                <c:pt idx="32">
                  <c:v>6.3207679999999993</c:v>
                </c:pt>
                <c:pt idx="33">
                  <c:v>6.2820150000000003</c:v>
                </c:pt>
                <c:pt idx="34">
                  <c:v>6.2451860000000003</c:v>
                </c:pt>
                <c:pt idx="35">
                  <c:v>6.2036559999999996</c:v>
                </c:pt>
                <c:pt idx="36">
                  <c:v>6.1584789999999998</c:v>
                </c:pt>
                <c:pt idx="37">
                  <c:v>6.1133930000000003</c:v>
                </c:pt>
                <c:pt idx="38">
                  <c:v>6.0726640000000005</c:v>
                </c:pt>
                <c:pt idx="39">
                  <c:v>6.0382970000000009</c:v>
                </c:pt>
                <c:pt idx="40">
                  <c:v>6.0038160000000005</c:v>
                </c:pt>
                <c:pt idx="41">
                  <c:v>5.9753550000000004</c:v>
                </c:pt>
                <c:pt idx="42">
                  <c:v>5.9481970000000004</c:v>
                </c:pt>
                <c:pt idx="43">
                  <c:v>5.9209069999999997</c:v>
                </c:pt>
                <c:pt idx="44">
                  <c:v>5.8930449999999999</c:v>
                </c:pt>
                <c:pt idx="45">
                  <c:v>5.8681470000000004</c:v>
                </c:pt>
                <c:pt idx="46">
                  <c:v>5.8455820000000012</c:v>
                </c:pt>
                <c:pt idx="47">
                  <c:v>5.8218060000000005</c:v>
                </c:pt>
                <c:pt idx="48">
                  <c:v>5.7987699999999993</c:v>
                </c:pt>
                <c:pt idx="49">
                  <c:v>5.7758409999999989</c:v>
                </c:pt>
                <c:pt idx="50">
                  <c:v>5.7545259999999994</c:v>
                </c:pt>
                <c:pt idx="51">
                  <c:v>5.7345699999999997</c:v>
                </c:pt>
                <c:pt idx="52">
                  <c:v>5.715103</c:v>
                </c:pt>
                <c:pt idx="53">
                  <c:v>5.6967379999999999</c:v>
                </c:pt>
                <c:pt idx="54">
                  <c:v>5.6797399999999998</c:v>
                </c:pt>
                <c:pt idx="55">
                  <c:v>5.663964</c:v>
                </c:pt>
                <c:pt idx="56">
                  <c:v>5.6484020000000008</c:v>
                </c:pt>
                <c:pt idx="57">
                  <c:v>5.6331569999999997</c:v>
                </c:pt>
                <c:pt idx="58">
                  <c:v>5.6180900000000005</c:v>
                </c:pt>
                <c:pt idx="59">
                  <c:v>5.6031930000000001</c:v>
                </c:pt>
                <c:pt idx="60">
                  <c:v>5.5876520000000003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46-4224-9C59-535C31A9156B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commercial</c:v>
                </c:pt>
              </c:strCache>
            </c:strRef>
          </c:tx>
          <c:spPr>
            <a:ln w="22225" cap="rnd">
              <a:solidFill>
                <a:srgbClr val="E3A5AC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Sheet1!$D$2:$D$62</c:f>
              <c:numCache>
                <c:formatCode>General</c:formatCode>
                <c:ptCount val="61"/>
                <c:pt idx="0">
                  <c:v>3.8934329999999999</c:v>
                </c:pt>
                <c:pt idx="1">
                  <c:v>3.9455290000000001</c:v>
                </c:pt>
                <c:pt idx="2">
                  <c:v>3.9908229999999998</c:v>
                </c:pt>
                <c:pt idx="3">
                  <c:v>3.9699630000000004</c:v>
                </c:pt>
                <c:pt idx="4">
                  <c:v>4.0162230000000001</c:v>
                </c:pt>
                <c:pt idx="5">
                  <c:v>4.1003749999999997</c:v>
                </c:pt>
                <c:pt idx="6">
                  <c:v>4.2733299999999996</c:v>
                </c:pt>
                <c:pt idx="7">
                  <c:v>4.2953840000000003</c:v>
                </c:pt>
                <c:pt idx="8">
                  <c:v>4.0047160000000002</c:v>
                </c:pt>
                <c:pt idx="9">
                  <c:v>4.0533700000000001</c:v>
                </c:pt>
                <c:pt idx="10">
                  <c:v>4.2780620000000003</c:v>
                </c:pt>
                <c:pt idx="11">
                  <c:v>4.0844699999999996</c:v>
                </c:pt>
                <c:pt idx="12">
                  <c:v>4.1319870000000005</c:v>
                </c:pt>
                <c:pt idx="13">
                  <c:v>4.2982860000000001</c:v>
                </c:pt>
                <c:pt idx="14">
                  <c:v>4.2322030000000002</c:v>
                </c:pt>
                <c:pt idx="15">
                  <c:v>4.0522669999999996</c:v>
                </c:pt>
                <c:pt idx="16">
                  <c:v>3.7474090000000002</c:v>
                </c:pt>
                <c:pt idx="17">
                  <c:v>3.9224730000000001</c:v>
                </c:pt>
                <c:pt idx="18">
                  <c:v>4.0999460000000001</c:v>
                </c:pt>
                <c:pt idx="19">
                  <c:v>4.0557470000000002</c:v>
                </c:pt>
                <c:pt idx="20">
                  <c:v>4.0231589999999997</c:v>
                </c:pt>
                <c:pt idx="21">
                  <c:v>4.0653290000000002</c:v>
                </c:pt>
                <c:pt idx="22">
                  <c:v>3.724837</c:v>
                </c:pt>
                <c:pt idx="23">
                  <c:v>4.1609639999999999</c:v>
                </c:pt>
                <c:pt idx="24">
                  <c:v>4.390034</c:v>
                </c:pt>
                <c:pt idx="25">
                  <c:v>4.4407380000000005</c:v>
                </c:pt>
                <c:pt idx="26">
                  <c:v>4.3212669999999997</c:v>
                </c:pt>
                <c:pt idx="27">
                  <c:v>4.3676430000000002</c:v>
                </c:pt>
                <c:pt idx="28">
                  <c:v>4.7449639999999995</c:v>
                </c:pt>
                <c:pt idx="29">
                  <c:v>4.6458780000000006</c:v>
                </c:pt>
                <c:pt idx="30">
                  <c:v>4.5750799999999998</c:v>
                </c:pt>
                <c:pt idx="31">
                  <c:v>4.6242619999999999</c:v>
                </c:pt>
                <c:pt idx="32">
                  <c:v>4.6463169999999998</c:v>
                </c:pt>
                <c:pt idx="33">
                  <c:v>4.653429</c:v>
                </c:pt>
                <c:pt idx="34">
                  <c:v>4.6565620000000001</c:v>
                </c:pt>
                <c:pt idx="35">
                  <c:v>4.6510599999999993</c:v>
                </c:pt>
                <c:pt idx="36">
                  <c:v>4.6440999999999999</c:v>
                </c:pt>
                <c:pt idx="37">
                  <c:v>4.6399150000000002</c:v>
                </c:pt>
                <c:pt idx="38">
                  <c:v>4.6413569999999993</c:v>
                </c:pt>
                <c:pt idx="39">
                  <c:v>4.6490200000000002</c:v>
                </c:pt>
                <c:pt idx="40">
                  <c:v>4.6546079999999996</c:v>
                </c:pt>
                <c:pt idx="41">
                  <c:v>4.6668750000000001</c:v>
                </c:pt>
                <c:pt idx="42">
                  <c:v>4.6811680000000004</c:v>
                </c:pt>
                <c:pt idx="43">
                  <c:v>4.6915559999999994</c:v>
                </c:pt>
                <c:pt idx="44">
                  <c:v>4.7000339999999987</c:v>
                </c:pt>
                <c:pt idx="45">
                  <c:v>4.7112599999999993</c:v>
                </c:pt>
                <c:pt idx="46">
                  <c:v>4.7260660000000003</c:v>
                </c:pt>
                <c:pt idx="47">
                  <c:v>4.7384140000000006</c:v>
                </c:pt>
                <c:pt idx="48">
                  <c:v>4.7501930000000012</c:v>
                </c:pt>
                <c:pt idx="49">
                  <c:v>4.7618019999999994</c:v>
                </c:pt>
                <c:pt idx="50">
                  <c:v>4.7762080000000005</c:v>
                </c:pt>
                <c:pt idx="51">
                  <c:v>4.7901139999999991</c:v>
                </c:pt>
                <c:pt idx="52">
                  <c:v>4.8035089999999991</c:v>
                </c:pt>
                <c:pt idx="53">
                  <c:v>4.8171270000000002</c:v>
                </c:pt>
                <c:pt idx="54">
                  <c:v>4.832192</c:v>
                </c:pt>
                <c:pt idx="55">
                  <c:v>4.8458240000000004</c:v>
                </c:pt>
                <c:pt idx="56">
                  <c:v>4.8594139999999992</c:v>
                </c:pt>
                <c:pt idx="57">
                  <c:v>4.8719320000000002</c:v>
                </c:pt>
                <c:pt idx="58">
                  <c:v>4.8857269999999993</c:v>
                </c:pt>
                <c:pt idx="59">
                  <c:v>4.899468999999999</c:v>
                </c:pt>
                <c:pt idx="60">
                  <c:v>4.9132559999999996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46-4224-9C59-535C31A9156B}"/>
            </c:ext>
          </c:extLst>
        </c:ser>
        <c:ser>
          <c:idx val="7"/>
          <c:order val="3"/>
          <c:tx>
            <c:strRef>
              <c:f>Sheet1!$E$1</c:f>
              <c:strCache>
                <c:ptCount val="1"/>
                <c:pt idx="0">
                  <c:v>transportation</c:v>
                </c:pt>
              </c:strCache>
            </c:strRef>
          </c:tx>
          <c:spPr>
            <a:ln w="22225" cap="rnd">
              <a:solidFill>
                <a:srgbClr val="00395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Sheet1!$E$2:$E$62</c:f>
              <c:numCache>
                <c:formatCode>General</c:formatCode>
                <c:ptCount val="61"/>
                <c:pt idx="0">
                  <c:v>22.365551</c:v>
                </c:pt>
                <c:pt idx="1">
                  <c:v>22.064827000000001</c:v>
                </c:pt>
                <c:pt idx="2">
                  <c:v>22.362755</c:v>
                </c:pt>
                <c:pt idx="3">
                  <c:v>22.617669000000003</c:v>
                </c:pt>
                <c:pt idx="4">
                  <c:v>23.263535999999998</c:v>
                </c:pt>
                <c:pt idx="5">
                  <c:v>23.756643</c:v>
                </c:pt>
                <c:pt idx="6">
                  <c:v>24.364553000000001</c:v>
                </c:pt>
                <c:pt idx="7">
                  <c:v>24.668140000000001</c:v>
                </c:pt>
                <c:pt idx="8">
                  <c:v>25.169451000000002</c:v>
                </c:pt>
                <c:pt idx="9">
                  <c:v>25.858792000000001</c:v>
                </c:pt>
                <c:pt idx="10">
                  <c:v>26.455635999999998</c:v>
                </c:pt>
                <c:pt idx="11">
                  <c:v>26.179368999999998</c:v>
                </c:pt>
                <c:pt idx="12">
                  <c:v>26.747287</c:v>
                </c:pt>
                <c:pt idx="13">
                  <c:v>26.806927999999999</c:v>
                </c:pt>
                <c:pt idx="14">
                  <c:v>27.747703000000001</c:v>
                </c:pt>
                <c:pt idx="15">
                  <c:v>28.179505000000002</c:v>
                </c:pt>
                <c:pt idx="16">
                  <c:v>28.617853</c:v>
                </c:pt>
                <c:pt idx="17">
                  <c:v>28.727554999999999</c:v>
                </c:pt>
                <c:pt idx="18">
                  <c:v>27.339663999999999</c:v>
                </c:pt>
                <c:pt idx="19">
                  <c:v>26.506670999999997</c:v>
                </c:pt>
                <c:pt idx="20">
                  <c:v>26.897023000000001</c:v>
                </c:pt>
                <c:pt idx="21">
                  <c:v>26.518232000000001</c:v>
                </c:pt>
                <c:pt idx="22">
                  <c:v>26.050190999999998</c:v>
                </c:pt>
                <c:pt idx="23">
                  <c:v>26.533190999999999</c:v>
                </c:pt>
                <c:pt idx="24">
                  <c:v>26.789257000000003</c:v>
                </c:pt>
                <c:pt idx="25">
                  <c:v>27.161062000000001</c:v>
                </c:pt>
                <c:pt idx="26">
                  <c:v>27.710365000000003</c:v>
                </c:pt>
                <c:pt idx="27">
                  <c:v>27.938925999999999</c:v>
                </c:pt>
                <c:pt idx="28">
                  <c:v>28.312580999999998</c:v>
                </c:pt>
                <c:pt idx="29">
                  <c:v>28.058356</c:v>
                </c:pt>
                <c:pt idx="30">
                  <c:v>28.075165999999999</c:v>
                </c:pt>
                <c:pt idx="31">
                  <c:v>27.866546</c:v>
                </c:pt>
                <c:pt idx="32">
                  <c:v>27.496372999999998</c:v>
                </c:pt>
                <c:pt idx="33">
                  <c:v>27.222274000000002</c:v>
                </c:pt>
                <c:pt idx="34">
                  <c:v>26.909818999999999</c:v>
                </c:pt>
                <c:pt idx="35">
                  <c:v>26.577755</c:v>
                </c:pt>
                <c:pt idx="36">
                  <c:v>26.318390999999998</c:v>
                </c:pt>
                <c:pt idx="37">
                  <c:v>26.067417000000003</c:v>
                </c:pt>
                <c:pt idx="38">
                  <c:v>25.848679000000001</c:v>
                </c:pt>
                <c:pt idx="39">
                  <c:v>25.659396999999998</c:v>
                </c:pt>
                <c:pt idx="40">
                  <c:v>25.505897000000001</c:v>
                </c:pt>
                <c:pt idx="41">
                  <c:v>25.371893</c:v>
                </c:pt>
                <c:pt idx="42">
                  <c:v>25.236093</c:v>
                </c:pt>
                <c:pt idx="43">
                  <c:v>25.113943000000003</c:v>
                </c:pt>
                <c:pt idx="44">
                  <c:v>25.017685</c:v>
                </c:pt>
                <c:pt idx="45">
                  <c:v>24.917038999999999</c:v>
                </c:pt>
                <c:pt idx="46">
                  <c:v>24.832737999999999</c:v>
                </c:pt>
                <c:pt idx="47">
                  <c:v>24.775827</c:v>
                </c:pt>
                <c:pt idx="48">
                  <c:v>24.731577000000001</c:v>
                </c:pt>
                <c:pt idx="49">
                  <c:v>24.707567999999998</c:v>
                </c:pt>
                <c:pt idx="50">
                  <c:v>24.724433000000001</c:v>
                </c:pt>
                <c:pt idx="51">
                  <c:v>24.762321999999998</c:v>
                </c:pt>
                <c:pt idx="52">
                  <c:v>24.810948999999997</c:v>
                </c:pt>
                <c:pt idx="53">
                  <c:v>24.885999999999999</c:v>
                </c:pt>
                <c:pt idx="54">
                  <c:v>24.971661999999998</c:v>
                </c:pt>
                <c:pt idx="55">
                  <c:v>25.07433</c:v>
                </c:pt>
                <c:pt idx="56">
                  <c:v>25.180976999999999</c:v>
                </c:pt>
                <c:pt idx="57">
                  <c:v>25.306187999999999</c:v>
                </c:pt>
                <c:pt idx="58">
                  <c:v>25.437365</c:v>
                </c:pt>
                <c:pt idx="59">
                  <c:v>25.573719000000001</c:v>
                </c:pt>
                <c:pt idx="60">
                  <c:v>25.713052999999999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46-4224-9C59-535C31A9156B}"/>
            </c:ext>
          </c:extLst>
        </c:ser>
        <c:ser>
          <c:idx val="0"/>
          <c:order val="4"/>
          <c:tx>
            <c:strRef>
              <c:f>Sheet1!$F$1</c:f>
              <c:strCache>
                <c:ptCount val="1"/>
                <c:pt idx="0">
                  <c:v>electric power</c:v>
                </c:pt>
              </c:strCache>
            </c:strRef>
          </c:tx>
          <c:spPr>
            <a:ln w="22225" cap="rnd">
              <a:solidFill>
                <a:srgbClr val="E1AB76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Sheet1!$F$2:$F$62</c:f>
              <c:numCache>
                <c:formatCode>General</c:formatCode>
                <c:ptCount val="61"/>
                <c:pt idx="0">
                  <c:v>30.495052999999999</c:v>
                </c:pt>
                <c:pt idx="1">
                  <c:v>30.856021000000002</c:v>
                </c:pt>
                <c:pt idx="2">
                  <c:v>30.722757000000001</c:v>
                </c:pt>
                <c:pt idx="3">
                  <c:v>31.847064999999997</c:v>
                </c:pt>
                <c:pt idx="4">
                  <c:v>32.398713999999998</c:v>
                </c:pt>
                <c:pt idx="5">
                  <c:v>33.478817999999997</c:v>
                </c:pt>
                <c:pt idx="6">
                  <c:v>34.485399999999998</c:v>
                </c:pt>
                <c:pt idx="7">
                  <c:v>34.886291</c:v>
                </c:pt>
                <c:pt idx="8">
                  <c:v>36.225116999999997</c:v>
                </c:pt>
                <c:pt idx="9">
                  <c:v>36.975567000000005</c:v>
                </c:pt>
                <c:pt idx="10">
                  <c:v>38.061758999999995</c:v>
                </c:pt>
                <c:pt idx="11">
                  <c:v>37.215173999999998</c:v>
                </c:pt>
                <c:pt idx="12">
                  <c:v>38.016154</c:v>
                </c:pt>
                <c:pt idx="13">
                  <c:v>38.028286999999999</c:v>
                </c:pt>
                <c:pt idx="14">
                  <c:v>38.701055000000004</c:v>
                </c:pt>
                <c:pt idx="15">
                  <c:v>39.625526000000001</c:v>
                </c:pt>
                <c:pt idx="16">
                  <c:v>39.416564000000001</c:v>
                </c:pt>
                <c:pt idx="17">
                  <c:v>40.370589000000002</c:v>
                </c:pt>
                <c:pt idx="18">
                  <c:v>39.969266000000005</c:v>
                </c:pt>
                <c:pt idx="19">
                  <c:v>38.068718000000004</c:v>
                </c:pt>
                <c:pt idx="20">
                  <c:v>39.618856000000001</c:v>
                </c:pt>
                <c:pt idx="21">
                  <c:v>39.292760999999999</c:v>
                </c:pt>
                <c:pt idx="22">
                  <c:v>38.131095999999999</c:v>
                </c:pt>
                <c:pt idx="23">
                  <c:v>38.356585000000003</c:v>
                </c:pt>
                <c:pt idx="24">
                  <c:v>38.629409000000003</c:v>
                </c:pt>
                <c:pt idx="25">
                  <c:v>37.889578</c:v>
                </c:pt>
                <c:pt idx="26">
                  <c:v>37.726555999999995</c:v>
                </c:pt>
                <c:pt idx="27">
                  <c:v>37.241080000000004</c:v>
                </c:pt>
                <c:pt idx="28">
                  <c:v>38.280334000000003</c:v>
                </c:pt>
                <c:pt idx="29">
                  <c:v>37.453594000000002</c:v>
                </c:pt>
                <c:pt idx="30">
                  <c:v>36.758343000000004</c:v>
                </c:pt>
                <c:pt idx="31">
                  <c:v>37.117592000000002</c:v>
                </c:pt>
                <c:pt idx="32">
                  <c:v>36.960014000000001</c:v>
                </c:pt>
                <c:pt idx="33">
                  <c:v>36.672992999999998</c:v>
                </c:pt>
                <c:pt idx="34">
                  <c:v>36.575038999999997</c:v>
                </c:pt>
                <c:pt idx="35">
                  <c:v>36.172443000000001</c:v>
                </c:pt>
                <c:pt idx="36">
                  <c:v>35.901398</c:v>
                </c:pt>
                <c:pt idx="37">
                  <c:v>35.921664999999997</c:v>
                </c:pt>
                <c:pt idx="38">
                  <c:v>36.033569</c:v>
                </c:pt>
                <c:pt idx="39">
                  <c:v>36.204948000000002</c:v>
                </c:pt>
                <c:pt idx="40">
                  <c:v>36.382792999999999</c:v>
                </c:pt>
                <c:pt idx="41">
                  <c:v>36.546805999999997</c:v>
                </c:pt>
                <c:pt idx="42">
                  <c:v>36.700974000000002</c:v>
                </c:pt>
                <c:pt idx="43">
                  <c:v>36.844616000000002</c:v>
                </c:pt>
                <c:pt idx="44">
                  <c:v>36.968575000000001</c:v>
                </c:pt>
                <c:pt idx="45">
                  <c:v>37.169635999999997</c:v>
                </c:pt>
                <c:pt idx="46">
                  <c:v>37.381565000000002</c:v>
                </c:pt>
                <c:pt idx="47">
                  <c:v>37.613159000000003</c:v>
                </c:pt>
                <c:pt idx="48">
                  <c:v>37.806880999999997</c:v>
                </c:pt>
                <c:pt idx="49">
                  <c:v>38.006492999999999</c:v>
                </c:pt>
                <c:pt idx="50">
                  <c:v>38.215342999999997</c:v>
                </c:pt>
                <c:pt idx="51">
                  <c:v>38.480407999999997</c:v>
                </c:pt>
                <c:pt idx="52">
                  <c:v>38.771850999999998</c:v>
                </c:pt>
                <c:pt idx="53">
                  <c:v>39.05368</c:v>
                </c:pt>
                <c:pt idx="54">
                  <c:v>39.380875000000003</c:v>
                </c:pt>
                <c:pt idx="55">
                  <c:v>39.734324999999998</c:v>
                </c:pt>
                <c:pt idx="56">
                  <c:v>40.115527999999998</c:v>
                </c:pt>
                <c:pt idx="57">
                  <c:v>40.483832999999997</c:v>
                </c:pt>
                <c:pt idx="58">
                  <c:v>40.83276</c:v>
                </c:pt>
                <c:pt idx="59">
                  <c:v>41.185513</c:v>
                </c:pt>
                <c:pt idx="60">
                  <c:v>41.560912999999999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546-4224-9C59-535C31A91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076064"/>
        <c:axId val="153079872"/>
      </c:lineChart>
      <c:catAx>
        <c:axId val="15307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079872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153079872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 w="22225">
            <a:solidFill>
              <a:srgbClr val="FFFFFF">
                <a:lumMod val="65000"/>
              </a:srgb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076064"/>
        <c:crossesAt val="3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455966863063293E-2"/>
          <c:y val="5.4292778043218477E-2"/>
          <c:w val="0.88216360454943177"/>
          <c:h val="0.818383639545056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'Power Plant Additions by year'!$A$2</c:f>
              <c:strCache>
                <c:ptCount val="1"/>
                <c:pt idx="0">
                  <c:v>Coal 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'Power Plant Additions by year'!$B$1:$BE$1</c:f>
              <c:numCache>
                <c:formatCode>General</c:formatCode>
                <c:ptCount val="56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</c:numCache>
            </c:numRef>
          </c:cat>
          <c:val>
            <c:numRef>
              <c:f>'Power Plant Additions by year'!$B$2:$BE$2</c:f>
              <c:numCache>
                <c:formatCode>General</c:formatCode>
                <c:ptCount val="56"/>
                <c:pt idx="0">
                  <c:v>6.94</c:v>
                </c:pt>
                <c:pt idx="1">
                  <c:v>5.9868000000000023</c:v>
                </c:pt>
                <c:pt idx="2">
                  <c:v>4.1996000000000002</c:v>
                </c:pt>
                <c:pt idx="3">
                  <c:v>1.7493999999999967</c:v>
                </c:pt>
                <c:pt idx="4">
                  <c:v>3.399899999999993</c:v>
                </c:pt>
                <c:pt idx="5">
                  <c:v>2.0099999999999998</c:v>
                </c:pt>
                <c:pt idx="6">
                  <c:v>3.0951999999999997</c:v>
                </c:pt>
                <c:pt idx="7">
                  <c:v>1.5254999999999959</c:v>
                </c:pt>
                <c:pt idx="8">
                  <c:v>0.1726</c:v>
                </c:pt>
                <c:pt idx="9">
                  <c:v>0.9666000000000019</c:v>
                </c:pt>
                <c:pt idx="10">
                  <c:v>2.6978</c:v>
                </c:pt>
                <c:pt idx="11">
                  <c:v>1.7637999999999963</c:v>
                </c:pt>
                <c:pt idx="12">
                  <c:v>7.700000000000011E-2</c:v>
                </c:pt>
                <c:pt idx="13">
                  <c:v>2.8000000000000052E-3</c:v>
                </c:pt>
                <c:pt idx="14">
                  <c:v>0.27</c:v>
                </c:pt>
                <c:pt idx="15">
                  <c:v>0.13290000000000021</c:v>
                </c:pt>
                <c:pt idx="16">
                  <c:v>0.44480000000000047</c:v>
                </c:pt>
                <c:pt idx="17">
                  <c:v>1.0999999999999998E-2</c:v>
                </c:pt>
                <c:pt idx="18">
                  <c:v>7.0000000000000034E-2</c:v>
                </c:pt>
                <c:pt idx="19">
                  <c:v>0.55700000000000005</c:v>
                </c:pt>
                <c:pt idx="20">
                  <c:v>0.41450000000000031</c:v>
                </c:pt>
                <c:pt idx="21">
                  <c:v>0.55470000000000064</c:v>
                </c:pt>
                <c:pt idx="22">
                  <c:v>1.4111999999999945</c:v>
                </c:pt>
                <c:pt idx="23">
                  <c:v>1.4525999999999963</c:v>
                </c:pt>
                <c:pt idx="24">
                  <c:v>1.7952999999999972</c:v>
                </c:pt>
                <c:pt idx="25">
                  <c:v>5.3003</c:v>
                </c:pt>
                <c:pt idx="26">
                  <c:v>3.8017000000000003</c:v>
                </c:pt>
                <c:pt idx="27">
                  <c:v>3.6189999999999998</c:v>
                </c:pt>
                <c:pt idx="28">
                  <c:v>1.5691000000000002</c:v>
                </c:pt>
                <c:pt idx="29">
                  <c:v>0.59300000000000042</c:v>
                </c:pt>
                <c:pt idx="30">
                  <c:v>0.27500000000000002</c:v>
                </c:pt>
                <c:pt idx="31">
                  <c:v>0</c:v>
                </c:pt>
                <c:pt idx="32">
                  <c:v>0.21000000000000021</c:v>
                </c:pt>
                <c:pt idx="33">
                  <c:v>0.12000000000000012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7.6377000000000014E-2</c:v>
                </c:pt>
                <c:pt idx="51">
                  <c:v>0.20801300000000064</c:v>
                </c:pt>
                <c:pt idx="52">
                  <c:v>0.18742100000000012</c:v>
                </c:pt>
                <c:pt idx="53">
                  <c:v>0.15749700000000097</c:v>
                </c:pt>
                <c:pt idx="54">
                  <c:v>0.19701400000000066</c:v>
                </c:pt>
                <c:pt idx="55">
                  <c:v>0.34530200000000127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4-4F95-81C6-672921BC94B6}"/>
            </c:ext>
          </c:extLst>
        </c:ser>
        <c:ser>
          <c:idx val="1"/>
          <c:order val="1"/>
          <c:tx>
            <c:strRef>
              <c:f>'Power Plant Additions by year'!$A$3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'Power Plant Additions by year'!$B$1:$BE$1</c:f>
              <c:numCache>
                <c:formatCode>General</c:formatCode>
                <c:ptCount val="56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</c:numCache>
            </c:numRef>
          </c:cat>
          <c:val>
            <c:numRef>
              <c:f>'Power Plant Additions by year'!$B$3:$BE$3</c:f>
              <c:numCache>
                <c:formatCode>General</c:formatCode>
                <c:ptCount val="56"/>
                <c:pt idx="0">
                  <c:v>4.2217000000000002</c:v>
                </c:pt>
                <c:pt idx="1">
                  <c:v>0.63240000000000063</c:v>
                </c:pt>
                <c:pt idx="2">
                  <c:v>0.44180000000000047</c:v>
                </c:pt>
                <c:pt idx="3">
                  <c:v>0.40940000000000032</c:v>
                </c:pt>
                <c:pt idx="4">
                  <c:v>0.54349999999999998</c:v>
                </c:pt>
                <c:pt idx="5">
                  <c:v>0.43310000000000032</c:v>
                </c:pt>
                <c:pt idx="6">
                  <c:v>1.5185999999999966</c:v>
                </c:pt>
                <c:pt idx="7">
                  <c:v>0.20690000000000044</c:v>
                </c:pt>
                <c:pt idx="8">
                  <c:v>0.18690000000000057</c:v>
                </c:pt>
                <c:pt idx="9">
                  <c:v>0.26770000000000005</c:v>
                </c:pt>
                <c:pt idx="10">
                  <c:v>1.1285000000000001</c:v>
                </c:pt>
                <c:pt idx="11">
                  <c:v>5.6300000000000031E-2</c:v>
                </c:pt>
                <c:pt idx="12">
                  <c:v>6.1800000000000029E-2</c:v>
                </c:pt>
                <c:pt idx="13">
                  <c:v>2.900000000000005E-3</c:v>
                </c:pt>
                <c:pt idx="14">
                  <c:v>0.11899999999999998</c:v>
                </c:pt>
                <c:pt idx="15">
                  <c:v>3.7000000000000136E-3</c:v>
                </c:pt>
                <c:pt idx="16">
                  <c:v>0.13780000000000001</c:v>
                </c:pt>
                <c:pt idx="17">
                  <c:v>0.34350000000000047</c:v>
                </c:pt>
                <c:pt idx="18">
                  <c:v>8.0800000000000066E-2</c:v>
                </c:pt>
                <c:pt idx="19">
                  <c:v>7.7200000000000032E-2</c:v>
                </c:pt>
                <c:pt idx="20">
                  <c:v>3.0100000000000009E-2</c:v>
                </c:pt>
                <c:pt idx="21">
                  <c:v>2.0000000000000032E-2</c:v>
                </c:pt>
                <c:pt idx="22">
                  <c:v>2.0000000000000032E-2</c:v>
                </c:pt>
                <c:pt idx="23">
                  <c:v>1.6400000000000029E-2</c:v>
                </c:pt>
                <c:pt idx="24">
                  <c:v>2.5800000000000052E-2</c:v>
                </c:pt>
                <c:pt idx="25">
                  <c:v>2.0500000000000001E-2</c:v>
                </c:pt>
                <c:pt idx="26">
                  <c:v>0.16100000000000014</c:v>
                </c:pt>
                <c:pt idx="27">
                  <c:v>0.37330000000000108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0.54858399999998919</c:v>
                </c:pt>
                <c:pt idx="32">
                  <c:v>0</c:v>
                </c:pt>
                <c:pt idx="33">
                  <c:v>7.2876000000007934E-2</c:v>
                </c:pt>
                <c:pt idx="34">
                  <c:v>1.200099999999794E-2</c:v>
                </c:pt>
                <c:pt idx="35">
                  <c:v>2.1621999999993612E-2</c:v>
                </c:pt>
                <c:pt idx="36">
                  <c:v>7.6599000000001791E-2</c:v>
                </c:pt>
                <c:pt idx="37">
                  <c:v>0.13410199999999861</c:v>
                </c:pt>
                <c:pt idx="38">
                  <c:v>0</c:v>
                </c:pt>
                <c:pt idx="39">
                  <c:v>0.11720200000000616</c:v>
                </c:pt>
                <c:pt idx="40">
                  <c:v>0.27590200000000231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1.1596999999994738E-2</c:v>
                </c:pt>
                <c:pt idx="45">
                  <c:v>0.15554000000000257</c:v>
                </c:pt>
                <c:pt idx="46">
                  <c:v>0.27719899999999725</c:v>
                </c:pt>
                <c:pt idx="47">
                  <c:v>0</c:v>
                </c:pt>
                <c:pt idx="48">
                  <c:v>0.19355000000000189</c:v>
                </c:pt>
                <c:pt idx="49">
                  <c:v>5.7000000000002257E-2</c:v>
                </c:pt>
                <c:pt idx="50">
                  <c:v>0</c:v>
                </c:pt>
                <c:pt idx="51">
                  <c:v>0</c:v>
                </c:pt>
                <c:pt idx="52">
                  <c:v>3.2401999999990612E-2</c:v>
                </c:pt>
                <c:pt idx="53">
                  <c:v>9.179600000000257E-2</c:v>
                </c:pt>
                <c:pt idx="54">
                  <c:v>0.11521199999999965</c:v>
                </c:pt>
                <c:pt idx="55">
                  <c:v>0.43540900000000732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44-4F95-81C6-672921BC94B6}"/>
            </c:ext>
          </c:extLst>
        </c:ser>
        <c:ser>
          <c:idx val="2"/>
          <c:order val="2"/>
          <c:tx>
            <c:strRef>
              <c:f>'Power Plant Additions by year'!$A$4</c:f>
              <c:strCache>
                <c:ptCount val="1"/>
                <c:pt idx="0">
                  <c:v>Natural Gas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'Power Plant Additions by year'!$B$1:$BE$1</c:f>
              <c:numCache>
                <c:formatCode>General</c:formatCode>
                <c:ptCount val="56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</c:numCache>
            </c:numRef>
          </c:cat>
          <c:val>
            <c:numRef>
              <c:f>'Power Plant Additions by year'!$B$4:$BE$4</c:f>
              <c:numCache>
                <c:formatCode>General</c:formatCode>
                <c:ptCount val="56"/>
                <c:pt idx="0">
                  <c:v>1.3333999999999966</c:v>
                </c:pt>
                <c:pt idx="1">
                  <c:v>1.1980000000000035</c:v>
                </c:pt>
                <c:pt idx="2">
                  <c:v>2.3547999999999987</c:v>
                </c:pt>
                <c:pt idx="3">
                  <c:v>2.347799999999999</c:v>
                </c:pt>
                <c:pt idx="4">
                  <c:v>3.5321000000000007</c:v>
                </c:pt>
                <c:pt idx="5">
                  <c:v>4.6579999999999853</c:v>
                </c:pt>
                <c:pt idx="6">
                  <c:v>2.7759999999999989</c:v>
                </c:pt>
                <c:pt idx="7">
                  <c:v>4.4066000000000134</c:v>
                </c:pt>
                <c:pt idx="8">
                  <c:v>3.5791999999999997</c:v>
                </c:pt>
                <c:pt idx="9">
                  <c:v>7.7447999999999988</c:v>
                </c:pt>
                <c:pt idx="10">
                  <c:v>5.7113999999999994</c:v>
                </c:pt>
                <c:pt idx="11">
                  <c:v>3.4193999999999987</c:v>
                </c:pt>
                <c:pt idx="12">
                  <c:v>3.5501999999999998</c:v>
                </c:pt>
                <c:pt idx="13">
                  <c:v>1.8162</c:v>
                </c:pt>
                <c:pt idx="14">
                  <c:v>7.8267999999999995</c:v>
                </c:pt>
                <c:pt idx="15">
                  <c:v>25.169799999999938</c:v>
                </c:pt>
                <c:pt idx="16">
                  <c:v>35.636600000000016</c:v>
                </c:pt>
                <c:pt idx="17">
                  <c:v>54.688200000000009</c:v>
                </c:pt>
                <c:pt idx="18">
                  <c:v>45.131100000000018</c:v>
                </c:pt>
                <c:pt idx="19">
                  <c:v>21.539300000000008</c:v>
                </c:pt>
                <c:pt idx="20">
                  <c:v>15.153200000000002</c:v>
                </c:pt>
                <c:pt idx="21">
                  <c:v>8.7485999999999997</c:v>
                </c:pt>
                <c:pt idx="22">
                  <c:v>6.8269999999999955</c:v>
                </c:pt>
                <c:pt idx="23">
                  <c:v>7.5487000000000037</c:v>
                </c:pt>
                <c:pt idx="24">
                  <c:v>9.3509000000000047</c:v>
                </c:pt>
                <c:pt idx="25">
                  <c:v>6.523299999999991</c:v>
                </c:pt>
                <c:pt idx="26">
                  <c:v>9.6718999999999991</c:v>
                </c:pt>
                <c:pt idx="27">
                  <c:v>8.0556400000000306</c:v>
                </c:pt>
                <c:pt idx="28">
                  <c:v>7.4394990000000192</c:v>
                </c:pt>
                <c:pt idx="29">
                  <c:v>2.7120019999999987</c:v>
                </c:pt>
                <c:pt idx="30">
                  <c:v>4.0658970000000005</c:v>
                </c:pt>
                <c:pt idx="31">
                  <c:v>2.3548899999999926</c:v>
                </c:pt>
                <c:pt idx="32">
                  <c:v>2.2813130000000075</c:v>
                </c:pt>
                <c:pt idx="33">
                  <c:v>2.6235099999999996</c:v>
                </c:pt>
                <c:pt idx="34">
                  <c:v>2.5076649999999994</c:v>
                </c:pt>
                <c:pt idx="35">
                  <c:v>3.4490339999999993</c:v>
                </c:pt>
                <c:pt idx="36">
                  <c:v>1.8812200000000008</c:v>
                </c:pt>
                <c:pt idx="37">
                  <c:v>3.9191310000000001</c:v>
                </c:pt>
                <c:pt idx="38">
                  <c:v>8.1456830000000018</c:v>
                </c:pt>
                <c:pt idx="39">
                  <c:v>6.3787009999999915</c:v>
                </c:pt>
                <c:pt idx="40">
                  <c:v>6.6679499999999869</c:v>
                </c:pt>
                <c:pt idx="41">
                  <c:v>7.3662639999999939</c:v>
                </c:pt>
                <c:pt idx="42">
                  <c:v>11.416536000000038</c:v>
                </c:pt>
                <c:pt idx="43">
                  <c:v>8.192339000000004</c:v>
                </c:pt>
                <c:pt idx="44">
                  <c:v>9.6358800000000002</c:v>
                </c:pt>
                <c:pt idx="45">
                  <c:v>9.3874780000000015</c:v>
                </c:pt>
                <c:pt idx="46">
                  <c:v>6.7060619999999984</c:v>
                </c:pt>
                <c:pt idx="47">
                  <c:v>7.8952259999999885</c:v>
                </c:pt>
                <c:pt idx="48">
                  <c:v>8.2840609999999995</c:v>
                </c:pt>
                <c:pt idx="49">
                  <c:v>9.1667490000000225</c:v>
                </c:pt>
                <c:pt idx="50">
                  <c:v>8.5405380000000015</c:v>
                </c:pt>
                <c:pt idx="51">
                  <c:v>10.579673000000007</c:v>
                </c:pt>
                <c:pt idx="52">
                  <c:v>8.3608170000000008</c:v>
                </c:pt>
                <c:pt idx="53">
                  <c:v>7.9295280000000083</c:v>
                </c:pt>
                <c:pt idx="54">
                  <c:v>7.6965720000000015</c:v>
                </c:pt>
                <c:pt idx="55">
                  <c:v>6.9226679999999874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44-4F95-81C6-672921BC94B6}"/>
            </c:ext>
          </c:extLst>
        </c:ser>
        <c:ser>
          <c:idx val="3"/>
          <c:order val="3"/>
          <c:tx>
            <c:strRef>
              <c:f>'Power Plant Additions by year'!$A$5</c:f>
              <c:strCache>
                <c:ptCount val="1"/>
                <c:pt idx="0">
                  <c:v>Nuclear </c:v>
                </c:pt>
              </c:strCache>
            </c:strRef>
          </c:tx>
          <c:invertIfNegative val="0"/>
          <c:cat>
            <c:numRef>
              <c:f>'Power Plant Additions by year'!$B$1:$BE$1</c:f>
              <c:numCache>
                <c:formatCode>General</c:formatCode>
                <c:ptCount val="56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</c:numCache>
            </c:numRef>
          </c:cat>
          <c:val>
            <c:numRef>
              <c:f>'Power Plant Additions by year'!$B$5:$BE$5</c:f>
              <c:numCache>
                <c:formatCode>General</c:formatCode>
                <c:ptCount val="56"/>
                <c:pt idx="0">
                  <c:v>8.1989999999999998</c:v>
                </c:pt>
                <c:pt idx="1">
                  <c:v>9.3983000000000008</c:v>
                </c:pt>
                <c:pt idx="2">
                  <c:v>7.5190000000000001</c:v>
                </c:pt>
                <c:pt idx="3">
                  <c:v>6.0069999999999997</c:v>
                </c:pt>
                <c:pt idx="4">
                  <c:v>2.4319999999999977</c:v>
                </c:pt>
                <c:pt idx="5">
                  <c:v>3.6012</c:v>
                </c:pt>
                <c:pt idx="6">
                  <c:v>0</c:v>
                </c:pt>
                <c:pt idx="7">
                  <c:v>0</c:v>
                </c:pt>
                <c:pt idx="8">
                  <c:v>1.1950000000000001</c:v>
                </c:pt>
                <c:pt idx="9">
                  <c:v>0</c:v>
                </c:pt>
                <c:pt idx="10">
                  <c:v>0</c:v>
                </c:pt>
                <c:pt idx="11">
                  <c:v>1.123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1.1220000000000001</c:v>
                </c:pt>
                <c:pt idx="31">
                  <c:v>1.0999999999999956</c:v>
                </c:pt>
                <c:pt idx="32">
                  <c:v>2.1999999999999997</c:v>
                </c:pt>
                <c:pt idx="33">
                  <c:v>1.1000000000000005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0.15393200000000076</c:v>
                </c:pt>
                <c:pt idx="48">
                  <c:v>0.15712000000000001</c:v>
                </c:pt>
                <c:pt idx="49">
                  <c:v>0.20206899999999994</c:v>
                </c:pt>
                <c:pt idx="50">
                  <c:v>0.26541100000000034</c:v>
                </c:pt>
                <c:pt idx="51">
                  <c:v>0.14740800000000012</c:v>
                </c:pt>
                <c:pt idx="52">
                  <c:v>0.47808000000000117</c:v>
                </c:pt>
                <c:pt idx="53">
                  <c:v>0.60477500000000273</c:v>
                </c:pt>
                <c:pt idx="54">
                  <c:v>1.5096249999999956</c:v>
                </c:pt>
                <c:pt idx="5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44-4F95-81C6-672921BC94B6}"/>
            </c:ext>
          </c:extLst>
        </c:ser>
        <c:ser>
          <c:idx val="5"/>
          <c:order val="4"/>
          <c:tx>
            <c:strRef>
              <c:f>'Power Plant Additions by year'!$A$7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'Power Plant Additions by year'!$B$1:$BE$1</c:f>
              <c:numCache>
                <c:formatCode>General</c:formatCode>
                <c:ptCount val="56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</c:numCache>
            </c:numRef>
          </c:cat>
          <c:val>
            <c:numRef>
              <c:f>'Power Plant Additions by year'!$B$7:$BE$7</c:f>
              <c:numCache>
                <c:formatCode>General</c:formatCode>
                <c:ptCount val="56"/>
                <c:pt idx="0">
                  <c:v>0.11119999999999998</c:v>
                </c:pt>
                <c:pt idx="1">
                  <c:v>9.7700000000000065E-2</c:v>
                </c:pt>
                <c:pt idx="2">
                  <c:v>0.11000000000000007</c:v>
                </c:pt>
                <c:pt idx="3">
                  <c:v>2.6600000000000058E-2</c:v>
                </c:pt>
                <c:pt idx="4">
                  <c:v>9.880000000000036E-2</c:v>
                </c:pt>
                <c:pt idx="5">
                  <c:v>0.15700000000000044</c:v>
                </c:pt>
                <c:pt idx="6">
                  <c:v>7.6900000000000024E-2</c:v>
                </c:pt>
                <c:pt idx="7">
                  <c:v>6.9000000000000233E-3</c:v>
                </c:pt>
                <c:pt idx="8">
                  <c:v>4.2000000000000128E-3</c:v>
                </c:pt>
                <c:pt idx="9">
                  <c:v>0.1361</c:v>
                </c:pt>
                <c:pt idx="10">
                  <c:v>3.0000000000000051E-2</c:v>
                </c:pt>
                <c:pt idx="11">
                  <c:v>2.8299999999999999E-2</c:v>
                </c:pt>
                <c:pt idx="12">
                  <c:v>1.9500000000000062E-2</c:v>
                </c:pt>
                <c:pt idx="13">
                  <c:v>0.17480000000000001</c:v>
                </c:pt>
                <c:pt idx="14">
                  <c:v>0.68330000000000113</c:v>
                </c:pt>
                <c:pt idx="15">
                  <c:v>5.6400000000000027E-2</c:v>
                </c:pt>
                <c:pt idx="16">
                  <c:v>1.4039999999999926</c:v>
                </c:pt>
                <c:pt idx="17">
                  <c:v>0.77160000000000206</c:v>
                </c:pt>
                <c:pt idx="18">
                  <c:v>1.609</c:v>
                </c:pt>
                <c:pt idx="19">
                  <c:v>0.39220000000000038</c:v>
                </c:pt>
                <c:pt idx="20">
                  <c:v>2.1576</c:v>
                </c:pt>
                <c:pt idx="21">
                  <c:v>2.6464999999999987</c:v>
                </c:pt>
                <c:pt idx="22">
                  <c:v>5.2381999999999991</c:v>
                </c:pt>
                <c:pt idx="23">
                  <c:v>8.4041000000000015</c:v>
                </c:pt>
                <c:pt idx="24">
                  <c:v>9.8009000000000022</c:v>
                </c:pt>
                <c:pt idx="25">
                  <c:v>4.6609999999999854</c:v>
                </c:pt>
                <c:pt idx="26">
                  <c:v>6.1923999999999975</c:v>
                </c:pt>
                <c:pt idx="27">
                  <c:v>11.172970000000001</c:v>
                </c:pt>
                <c:pt idx="28">
                  <c:v>0.19828400000000121</c:v>
                </c:pt>
                <c:pt idx="29">
                  <c:v>0.3283959999999998</c:v>
                </c:pt>
                <c:pt idx="30">
                  <c:v>1.954700000000292E-2</c:v>
                </c:pt>
                <c:pt idx="31">
                  <c:v>1.3262999999994919E-2</c:v>
                </c:pt>
                <c:pt idx="32">
                  <c:v>0</c:v>
                </c:pt>
                <c:pt idx="33">
                  <c:v>0</c:v>
                </c:pt>
                <c:pt idx="34">
                  <c:v>1.182599999999924E-2</c:v>
                </c:pt>
                <c:pt idx="35">
                  <c:v>0.72694000000000825</c:v>
                </c:pt>
                <c:pt idx="36">
                  <c:v>0.29378500000000002</c:v>
                </c:pt>
                <c:pt idx="37">
                  <c:v>2.4777000000000295E-2</c:v>
                </c:pt>
                <c:pt idx="38">
                  <c:v>0.12949299999999694</c:v>
                </c:pt>
                <c:pt idx="39">
                  <c:v>6.1104000000000332E-2</c:v>
                </c:pt>
                <c:pt idx="40">
                  <c:v>0.29454100000000233</c:v>
                </c:pt>
                <c:pt idx="41">
                  <c:v>0.50491699999999673</c:v>
                </c:pt>
                <c:pt idx="42">
                  <c:v>0.1233519999999967</c:v>
                </c:pt>
                <c:pt idx="43">
                  <c:v>0.15814199999999851</c:v>
                </c:pt>
                <c:pt idx="44">
                  <c:v>0.5163989999999995</c:v>
                </c:pt>
                <c:pt idx="45">
                  <c:v>0.37706800000000223</c:v>
                </c:pt>
                <c:pt idx="46">
                  <c:v>0.3556560000000033</c:v>
                </c:pt>
                <c:pt idx="47">
                  <c:v>1.5</c:v>
                </c:pt>
                <c:pt idx="48">
                  <c:v>1.7249939999999995</c:v>
                </c:pt>
                <c:pt idx="49">
                  <c:v>1.9837569999999962</c:v>
                </c:pt>
                <c:pt idx="50">
                  <c:v>2.2813189999999972</c:v>
                </c:pt>
                <c:pt idx="51">
                  <c:v>2.6235050000000086</c:v>
                </c:pt>
                <c:pt idx="52">
                  <c:v>3.0170439999999967</c:v>
                </c:pt>
                <c:pt idx="53">
                  <c:v>3.4695889999999987</c:v>
                </c:pt>
                <c:pt idx="54">
                  <c:v>3.9900360000000035</c:v>
                </c:pt>
                <c:pt idx="55">
                  <c:v>4.5885309999999855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44-4F95-81C6-672921BC94B6}"/>
            </c:ext>
          </c:extLst>
        </c:ser>
        <c:ser>
          <c:idx val="4"/>
          <c:order val="5"/>
          <c:tx>
            <c:strRef>
              <c:f>'Power Plant Additions by year'!$A$8</c:f>
              <c:strCache>
                <c:ptCount val="1"/>
                <c:pt idx="0">
                  <c:v>Solar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val>
            <c:numRef>
              <c:f>'Power Plant Additions by year'!$B$8:$BE$8</c:f>
              <c:numCache>
                <c:formatCode>General</c:formatCode>
                <c:ptCount val="56"/>
                <c:pt idx="0">
                  <c:v>3.0000000000000051E-2</c:v>
                </c:pt>
                <c:pt idx="1">
                  <c:v>7.3000000000000093E-2</c:v>
                </c:pt>
                <c:pt idx="2">
                  <c:v>3.6000000000000046E-2</c:v>
                </c:pt>
                <c:pt idx="3">
                  <c:v>7.2400000000000103E-2</c:v>
                </c:pt>
                <c:pt idx="4">
                  <c:v>8.8000000000000231E-2</c:v>
                </c:pt>
                <c:pt idx="5">
                  <c:v>8.8000000000000231E-2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1.0000000000000047E-4</c:v>
                </c:pt>
                <c:pt idx="14">
                  <c:v>1.0000000000000047E-4</c:v>
                </c:pt>
                <c:pt idx="15">
                  <c:v>0</c:v>
                </c:pt>
                <c:pt idx="16">
                  <c:v>5.3000000000000104E-3</c:v>
                </c:pt>
                <c:pt idx="17">
                  <c:v>2.1000000000000064E-3</c:v>
                </c:pt>
                <c:pt idx="18">
                  <c:v>0</c:v>
                </c:pt>
                <c:pt idx="19">
                  <c:v>0</c:v>
                </c:pt>
                <c:pt idx="20">
                  <c:v>2.2000000000000084E-3</c:v>
                </c:pt>
                <c:pt idx="21">
                  <c:v>2.3000000000000052E-3</c:v>
                </c:pt>
                <c:pt idx="22">
                  <c:v>9.370000000000038E-2</c:v>
                </c:pt>
                <c:pt idx="23">
                  <c:v>3.3300000000000017E-2</c:v>
                </c:pt>
                <c:pt idx="24">
                  <c:v>9.3100000000000224E-2</c:v>
                </c:pt>
                <c:pt idx="25">
                  <c:v>0.25010000000000004</c:v>
                </c:pt>
                <c:pt idx="26">
                  <c:v>0.63900000000000201</c:v>
                </c:pt>
                <c:pt idx="27">
                  <c:v>1.1710700000000005</c:v>
                </c:pt>
                <c:pt idx="28">
                  <c:v>1.3986999999999998</c:v>
                </c:pt>
                <c:pt idx="29">
                  <c:v>1.3689820000000021</c:v>
                </c:pt>
                <c:pt idx="30">
                  <c:v>0.17202599999999979</c:v>
                </c:pt>
                <c:pt idx="31">
                  <c:v>0.58988499999999855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6.1404000000000507E-2</c:v>
                </c:pt>
                <c:pt idx="36">
                  <c:v>6.0652999999999513E-2</c:v>
                </c:pt>
                <c:pt idx="37">
                  <c:v>3.2412000000000836E-2</c:v>
                </c:pt>
                <c:pt idx="38">
                  <c:v>4.7263999999999501E-2</c:v>
                </c:pt>
                <c:pt idx="39">
                  <c:v>3.7546000000000815E-2</c:v>
                </c:pt>
                <c:pt idx="40">
                  <c:v>0.36950900000000031</c:v>
                </c:pt>
                <c:pt idx="41">
                  <c:v>0.21254900000000077</c:v>
                </c:pt>
                <c:pt idx="42">
                  <c:v>0.18463799999999991</c:v>
                </c:pt>
                <c:pt idx="43">
                  <c:v>3.2864000000000046E-2</c:v>
                </c:pt>
                <c:pt idx="44">
                  <c:v>0.15706800000000032</c:v>
                </c:pt>
                <c:pt idx="45">
                  <c:v>0.29706400000000038</c:v>
                </c:pt>
                <c:pt idx="46">
                  <c:v>0.33479300000000034</c:v>
                </c:pt>
                <c:pt idx="47">
                  <c:v>0.4949850000000009</c:v>
                </c:pt>
                <c:pt idx="48">
                  <c:v>1.1519609999999998</c:v>
                </c:pt>
                <c:pt idx="49">
                  <c:v>1.4238249999999915</c:v>
                </c:pt>
                <c:pt idx="50">
                  <c:v>1.637397</c:v>
                </c:pt>
                <c:pt idx="51">
                  <c:v>1.8830080000000002</c:v>
                </c:pt>
                <c:pt idx="52">
                  <c:v>2.1654589999999967</c:v>
                </c:pt>
                <c:pt idx="53">
                  <c:v>2.4902769999999967</c:v>
                </c:pt>
                <c:pt idx="54">
                  <c:v>2.8638210000000015</c:v>
                </c:pt>
                <c:pt idx="55">
                  <c:v>3.2933950000000012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44-4F95-81C6-672921BC94B6}"/>
            </c:ext>
          </c:extLst>
        </c:ser>
        <c:ser>
          <c:idx val="6"/>
          <c:order val="6"/>
          <c:tx>
            <c:strRef>
              <c:f>'Power Plant Additions by year'!$A$10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val>
            <c:numRef>
              <c:f>'Power Plant Additions by year'!$B$10:$BE$10</c:f>
              <c:numCache>
                <c:formatCode>General</c:formatCode>
                <c:ptCount val="56"/>
                <c:pt idx="0">
                  <c:v>0.74110000000000065</c:v>
                </c:pt>
                <c:pt idx="1">
                  <c:v>0.60250000000000004</c:v>
                </c:pt>
                <c:pt idx="2">
                  <c:v>0.77010000000000145</c:v>
                </c:pt>
                <c:pt idx="3">
                  <c:v>0.9013000000000001</c:v>
                </c:pt>
                <c:pt idx="4">
                  <c:v>1.4667999999999963</c:v>
                </c:pt>
                <c:pt idx="5">
                  <c:v>0.96229999999999993</c:v>
                </c:pt>
                <c:pt idx="6">
                  <c:v>1.5130999999999963</c:v>
                </c:pt>
                <c:pt idx="7">
                  <c:v>0.46100000000000002</c:v>
                </c:pt>
                <c:pt idx="8">
                  <c:v>0.51679999999999993</c:v>
                </c:pt>
                <c:pt idx="9">
                  <c:v>0.43790000000000101</c:v>
                </c:pt>
                <c:pt idx="10">
                  <c:v>0.28330000000000038</c:v>
                </c:pt>
                <c:pt idx="11">
                  <c:v>0.47330000000000078</c:v>
                </c:pt>
                <c:pt idx="12">
                  <c:v>0.45120000000000005</c:v>
                </c:pt>
                <c:pt idx="13">
                  <c:v>0.36800000000000038</c:v>
                </c:pt>
                <c:pt idx="14">
                  <c:v>0.32940000000000114</c:v>
                </c:pt>
                <c:pt idx="15">
                  <c:v>0.73200000000000065</c:v>
                </c:pt>
                <c:pt idx="16">
                  <c:v>0.69070000000000165</c:v>
                </c:pt>
                <c:pt idx="17">
                  <c:v>0.93119999999999825</c:v>
                </c:pt>
                <c:pt idx="18">
                  <c:v>0.47640000000000032</c:v>
                </c:pt>
                <c:pt idx="19">
                  <c:v>0.36480000000000096</c:v>
                </c:pt>
                <c:pt idx="20">
                  <c:v>0.17960000000000001</c:v>
                </c:pt>
                <c:pt idx="21">
                  <c:v>0.4403000000000003</c:v>
                </c:pt>
                <c:pt idx="22">
                  <c:v>0.55839999999999979</c:v>
                </c:pt>
                <c:pt idx="23">
                  <c:v>0.28550000000000031</c:v>
                </c:pt>
                <c:pt idx="24">
                  <c:v>0.62430000000000063</c:v>
                </c:pt>
                <c:pt idx="25">
                  <c:v>1.1412</c:v>
                </c:pt>
                <c:pt idx="26">
                  <c:v>0.53059999999999996</c:v>
                </c:pt>
                <c:pt idx="27">
                  <c:v>0.28660000000000002</c:v>
                </c:pt>
                <c:pt idx="28">
                  <c:v>0.55530200000000107</c:v>
                </c:pt>
                <c:pt idx="29">
                  <c:v>0.23949800000000046</c:v>
                </c:pt>
                <c:pt idx="30">
                  <c:v>3.1989999999977414E-3</c:v>
                </c:pt>
                <c:pt idx="31">
                  <c:v>0.14880700000001124</c:v>
                </c:pt>
                <c:pt idx="32">
                  <c:v>0.25</c:v>
                </c:pt>
                <c:pt idx="33">
                  <c:v>0.36830399999999669</c:v>
                </c:pt>
                <c:pt idx="34">
                  <c:v>0.29999900000000007</c:v>
                </c:pt>
                <c:pt idx="35">
                  <c:v>0.15188000000000121</c:v>
                </c:pt>
                <c:pt idx="36">
                  <c:v>0.18380300000000024</c:v>
                </c:pt>
                <c:pt idx="37">
                  <c:v>0.13135899999999978</c:v>
                </c:pt>
                <c:pt idx="38">
                  <c:v>0.1232820000000061</c:v>
                </c:pt>
                <c:pt idx="39">
                  <c:v>0.14543499999999088</c:v>
                </c:pt>
                <c:pt idx="40">
                  <c:v>0.13590199999999544</c:v>
                </c:pt>
                <c:pt idx="41">
                  <c:v>0.18237600000000054</c:v>
                </c:pt>
                <c:pt idx="42">
                  <c:v>0.35000400000000581</c:v>
                </c:pt>
                <c:pt idx="43">
                  <c:v>0.39674900000000335</c:v>
                </c:pt>
                <c:pt idx="44">
                  <c:v>0.27109600000000267</c:v>
                </c:pt>
                <c:pt idx="45">
                  <c:v>0.18243199999999826</c:v>
                </c:pt>
                <c:pt idx="46">
                  <c:v>0.16672699999999921</c:v>
                </c:pt>
                <c:pt idx="47">
                  <c:v>0.21860000000000221</c:v>
                </c:pt>
                <c:pt idx="48">
                  <c:v>0.21782499999998972</c:v>
                </c:pt>
                <c:pt idx="49">
                  <c:v>0.34074000000000576</c:v>
                </c:pt>
                <c:pt idx="50">
                  <c:v>0.27826600000000928</c:v>
                </c:pt>
                <c:pt idx="51">
                  <c:v>0.21407699999998542</c:v>
                </c:pt>
                <c:pt idx="52">
                  <c:v>0.29821400000000686</c:v>
                </c:pt>
                <c:pt idx="53">
                  <c:v>0.26486600000000532</c:v>
                </c:pt>
                <c:pt idx="54">
                  <c:v>0.32985499999999751</c:v>
                </c:pt>
                <c:pt idx="55">
                  <c:v>0.28781700000000782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44-4F95-81C6-672921BC9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100"/>
        <c:axId val="207179776"/>
        <c:axId val="194148544"/>
      </c:barChart>
      <c:catAx>
        <c:axId val="207179776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ln w="12700">
            <a:solidFill>
              <a:srgbClr val="000000"/>
            </a:solidFill>
          </a:ln>
        </c:spPr>
        <c:crossAx val="194148544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194148544"/>
        <c:scaling>
          <c:orientation val="minMax"/>
        </c:scaling>
        <c:delete val="0"/>
        <c:axPos val="l"/>
        <c:majorGridlines>
          <c:spPr>
            <a:ln>
              <a:solidFill>
                <a:srgbClr val="FFFFFF">
                  <a:lumMod val="65000"/>
                </a:srgb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07179776"/>
        <c:crosses val="autoZero"/>
        <c:crossBetween val="between"/>
      </c:valAx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0.76790383822877206"/>
          <c:y val="2.7596895189470672E-2"/>
          <c:w val="0.18397069660898188"/>
          <c:h val="0.30673172966864692"/>
        </c:manualLayout>
      </c:layout>
      <c:overlay val="0"/>
      <c:spPr>
        <a:solidFill>
          <a:srgbClr val="FFFFFF"/>
        </a:solidFill>
      </c:sp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090551181102378E-2"/>
          <c:y val="0.16486074657334499"/>
          <c:w val="0.83734908136482944"/>
          <c:h val="0.74546296296296299"/>
        </c:manualLayout>
      </c:layout>
      <c:lineChart>
        <c:grouping val="standar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imports</c:v>
                </c:pt>
              </c:strCache>
            </c:strRef>
          </c:tx>
          <c:spPr>
            <a:ln w="22225" cap="rnd">
              <a:solidFill>
                <a:srgbClr val="00395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Sheet1!$B$2:$B$62</c:f>
              <c:numCache>
                <c:formatCode>General</c:formatCode>
                <c:ptCount val="61"/>
                <c:pt idx="0">
                  <c:v>18.817258000000002</c:v>
                </c:pt>
                <c:pt idx="1">
                  <c:v>18.334821000000002</c:v>
                </c:pt>
                <c:pt idx="2">
                  <c:v>19.372204</c:v>
                </c:pt>
                <c:pt idx="3">
                  <c:v>21.218333999999999</c:v>
                </c:pt>
                <c:pt idx="4">
                  <c:v>22.306671999999999</c:v>
                </c:pt>
                <c:pt idx="5">
                  <c:v>22.179612000000002</c:v>
                </c:pt>
                <c:pt idx="6">
                  <c:v>23.633256000000003</c:v>
                </c:pt>
                <c:pt idx="7">
                  <c:v>25.119240000000001</c:v>
                </c:pt>
                <c:pt idx="8">
                  <c:v>26.472519000000002</c:v>
                </c:pt>
                <c:pt idx="9">
                  <c:v>27.151580999999997</c:v>
                </c:pt>
                <c:pt idx="10">
                  <c:v>28.865252999999999</c:v>
                </c:pt>
                <c:pt idx="11">
                  <c:v>30.052174999999998</c:v>
                </c:pt>
                <c:pt idx="12">
                  <c:v>29.330543000000002</c:v>
                </c:pt>
                <c:pt idx="13">
                  <c:v>31.006947</c:v>
                </c:pt>
                <c:pt idx="14">
                  <c:v>33.492250999999996</c:v>
                </c:pt>
                <c:pt idx="15">
                  <c:v>34.659267999999997</c:v>
                </c:pt>
                <c:pt idx="16">
                  <c:v>34.648788999999994</c:v>
                </c:pt>
                <c:pt idx="17">
                  <c:v>34.678533999999999</c:v>
                </c:pt>
                <c:pt idx="18">
                  <c:v>32.970368000000001</c:v>
                </c:pt>
                <c:pt idx="19">
                  <c:v>29.690355</c:v>
                </c:pt>
                <c:pt idx="20">
                  <c:v>29.865911000000001</c:v>
                </c:pt>
                <c:pt idx="21">
                  <c:v>28.74803</c:v>
                </c:pt>
                <c:pt idx="22">
                  <c:v>27.068146000000002</c:v>
                </c:pt>
                <c:pt idx="23">
                  <c:v>24.622565999999999</c:v>
                </c:pt>
                <c:pt idx="24">
                  <c:v>23.240985999999999</c:v>
                </c:pt>
                <c:pt idx="25">
                  <c:v>23.793672999999998</c:v>
                </c:pt>
                <c:pt idx="26">
                  <c:v>25.378160999999999</c:v>
                </c:pt>
                <c:pt idx="27">
                  <c:v>25.466695999999999</c:v>
                </c:pt>
                <c:pt idx="28">
                  <c:v>24.812536000000001</c:v>
                </c:pt>
                <c:pt idx="29">
                  <c:v>23.457578999999999</c:v>
                </c:pt>
                <c:pt idx="30">
                  <c:v>23.873318000000001</c:v>
                </c:pt>
                <c:pt idx="31">
                  <c:v>21.703804000000002</c:v>
                </c:pt>
                <c:pt idx="32">
                  <c:v>21.591322000000002</c:v>
                </c:pt>
                <c:pt idx="33">
                  <c:v>21.559850999999998</c:v>
                </c:pt>
                <c:pt idx="34">
                  <c:v>22.250982</c:v>
                </c:pt>
                <c:pt idx="35">
                  <c:v>21.471299999999999</c:v>
                </c:pt>
                <c:pt idx="36">
                  <c:v>22.164657999999999</c:v>
                </c:pt>
                <c:pt idx="37">
                  <c:v>21.302098999999998</c:v>
                </c:pt>
                <c:pt idx="38">
                  <c:v>21.308188999999999</c:v>
                </c:pt>
                <c:pt idx="39">
                  <c:v>20.949127000000001</c:v>
                </c:pt>
                <c:pt idx="40">
                  <c:v>20.351310999999999</c:v>
                </c:pt>
                <c:pt idx="41">
                  <c:v>20.068798000000001</c:v>
                </c:pt>
                <c:pt idx="42">
                  <c:v>20.025207999999999</c:v>
                </c:pt>
                <c:pt idx="43">
                  <c:v>19.523439</c:v>
                </c:pt>
                <c:pt idx="44">
                  <c:v>20.189913000000001</c:v>
                </c:pt>
                <c:pt idx="45">
                  <c:v>20.347405999999999</c:v>
                </c:pt>
                <c:pt idx="46">
                  <c:v>20.093451000000002</c:v>
                </c:pt>
                <c:pt idx="47">
                  <c:v>21.165379999999999</c:v>
                </c:pt>
                <c:pt idx="48">
                  <c:v>21.151116999999999</c:v>
                </c:pt>
                <c:pt idx="49">
                  <c:v>21.190442999999998</c:v>
                </c:pt>
                <c:pt idx="50">
                  <c:v>21.058371000000001</c:v>
                </c:pt>
                <c:pt idx="51">
                  <c:v>21.565349999999999</c:v>
                </c:pt>
                <c:pt idx="52">
                  <c:v>21.322243</c:v>
                </c:pt>
                <c:pt idx="53">
                  <c:v>21.473521999999999</c:v>
                </c:pt>
                <c:pt idx="54">
                  <c:v>21.823364000000002</c:v>
                </c:pt>
                <c:pt idx="55">
                  <c:v>22.354588</c:v>
                </c:pt>
                <c:pt idx="56">
                  <c:v>21.768930000000001</c:v>
                </c:pt>
                <c:pt idx="57">
                  <c:v>22.928599999999999</c:v>
                </c:pt>
                <c:pt idx="58">
                  <c:v>23.763273000000002</c:v>
                </c:pt>
                <c:pt idx="59">
                  <c:v>24.067530000000001</c:v>
                </c:pt>
                <c:pt idx="60">
                  <c:v>23.506428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8F-4B08-9191-27EEA5A388D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exports</c:v>
                </c:pt>
              </c:strCache>
            </c:strRef>
          </c:tx>
          <c:spPr>
            <a:ln w="2222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Sheet1!$C$2:$C$62</c:f>
              <c:numCache>
                <c:formatCode>General</c:formatCode>
                <c:ptCount val="61"/>
                <c:pt idx="0">
                  <c:v>4.7524840000000008</c:v>
                </c:pt>
                <c:pt idx="1">
                  <c:v>5.1409650000000005</c:v>
                </c:pt>
                <c:pt idx="2">
                  <c:v>4.9369420000000002</c:v>
                </c:pt>
                <c:pt idx="3">
                  <c:v>4.2266719999999998</c:v>
                </c:pt>
                <c:pt idx="4">
                  <c:v>4.0352839999999999</c:v>
                </c:pt>
                <c:pt idx="5">
                  <c:v>4.495889</c:v>
                </c:pt>
                <c:pt idx="6">
                  <c:v>4.6125530000000001</c:v>
                </c:pt>
                <c:pt idx="7">
                  <c:v>4.4933969999999999</c:v>
                </c:pt>
                <c:pt idx="8">
                  <c:v>4.236745</c:v>
                </c:pt>
                <c:pt idx="9">
                  <c:v>3.6687859999999999</c:v>
                </c:pt>
                <c:pt idx="10">
                  <c:v>3.9616550000000004</c:v>
                </c:pt>
                <c:pt idx="11">
                  <c:v>3.731109</c:v>
                </c:pt>
                <c:pt idx="12">
                  <c:v>3.6082399999999999</c:v>
                </c:pt>
                <c:pt idx="13">
                  <c:v>4.0131300000000003</c:v>
                </c:pt>
                <c:pt idx="14">
                  <c:v>4.3513599999999997</c:v>
                </c:pt>
                <c:pt idx="15">
                  <c:v>4.4618860000000007</c:v>
                </c:pt>
                <c:pt idx="16">
                  <c:v>4.7273360000000002</c:v>
                </c:pt>
                <c:pt idx="17">
                  <c:v>5.3378100000000002</c:v>
                </c:pt>
                <c:pt idx="18">
                  <c:v>6.9491829999999997</c:v>
                </c:pt>
                <c:pt idx="19">
                  <c:v>6.9201999999999995</c:v>
                </c:pt>
                <c:pt idx="20">
                  <c:v>8.176029999999999</c:v>
                </c:pt>
                <c:pt idx="21">
                  <c:v>10.372719</c:v>
                </c:pt>
                <c:pt idx="22">
                  <c:v>11.267352000000001</c:v>
                </c:pt>
                <c:pt idx="23">
                  <c:v>11.787545</c:v>
                </c:pt>
                <c:pt idx="24">
                  <c:v>12.269774999999999</c:v>
                </c:pt>
                <c:pt idx="25">
                  <c:v>12.902151999999999</c:v>
                </c:pt>
                <c:pt idx="26">
                  <c:v>14.119207000000001</c:v>
                </c:pt>
                <c:pt idx="27">
                  <c:v>17.959917000000001</c:v>
                </c:pt>
                <c:pt idx="28">
                  <c:v>21.195241000000003</c:v>
                </c:pt>
                <c:pt idx="29">
                  <c:v>23.570250000000001</c:v>
                </c:pt>
                <c:pt idx="30">
                  <c:v>26.908090999999999</c:v>
                </c:pt>
                <c:pt idx="31">
                  <c:v>27.721443000000001</c:v>
                </c:pt>
                <c:pt idx="32">
                  <c:v>30.284147000000001</c:v>
                </c:pt>
                <c:pt idx="33">
                  <c:v>31.015694</c:v>
                </c:pt>
                <c:pt idx="34">
                  <c:v>32.819771000000003</c:v>
                </c:pt>
                <c:pt idx="35">
                  <c:v>33.257461999999997</c:v>
                </c:pt>
                <c:pt idx="36">
                  <c:v>34.875853999999997</c:v>
                </c:pt>
                <c:pt idx="37">
                  <c:v>34.736507000000003</c:v>
                </c:pt>
                <c:pt idx="38">
                  <c:v>35.057713</c:v>
                </c:pt>
                <c:pt idx="39">
                  <c:v>35.064152</c:v>
                </c:pt>
                <c:pt idx="40">
                  <c:v>34.818153000000002</c:v>
                </c:pt>
                <c:pt idx="41">
                  <c:v>34.715538000000002</c:v>
                </c:pt>
                <c:pt idx="42">
                  <c:v>34.920166000000002</c:v>
                </c:pt>
                <c:pt idx="43">
                  <c:v>34.661059999999999</c:v>
                </c:pt>
                <c:pt idx="44">
                  <c:v>35.114494000000001</c:v>
                </c:pt>
                <c:pt idx="45">
                  <c:v>35.205340999999997</c:v>
                </c:pt>
                <c:pt idx="46">
                  <c:v>34.851444000000001</c:v>
                </c:pt>
                <c:pt idx="47">
                  <c:v>35.355316000000002</c:v>
                </c:pt>
                <c:pt idx="48">
                  <c:v>34.995536999999999</c:v>
                </c:pt>
                <c:pt idx="49">
                  <c:v>34.838904999999997</c:v>
                </c:pt>
                <c:pt idx="50">
                  <c:v>35.057549000000002</c:v>
                </c:pt>
                <c:pt idx="51">
                  <c:v>35.631790000000002</c:v>
                </c:pt>
                <c:pt idx="52">
                  <c:v>35.365336999999997</c:v>
                </c:pt>
                <c:pt idx="53">
                  <c:v>35.320396000000002</c:v>
                </c:pt>
                <c:pt idx="54">
                  <c:v>35.209857999999997</c:v>
                </c:pt>
                <c:pt idx="55">
                  <c:v>35.056187000000001</c:v>
                </c:pt>
                <c:pt idx="56">
                  <c:v>33.717888000000002</c:v>
                </c:pt>
                <c:pt idx="57">
                  <c:v>34.047775000000001</c:v>
                </c:pt>
                <c:pt idx="58">
                  <c:v>34.182040999999998</c:v>
                </c:pt>
                <c:pt idx="59">
                  <c:v>33.601444000000001</c:v>
                </c:pt>
                <c:pt idx="60">
                  <c:v>31.535053000000001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8F-4B08-9191-27EEA5A38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077696"/>
        <c:axId val="153081504"/>
      </c:lineChart>
      <c:catAx>
        <c:axId val="15307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081504"/>
        <c:crosses val="autoZero"/>
        <c:auto val="1"/>
        <c:lblAlgn val="ctr"/>
        <c:lblOffset val="100"/>
        <c:tickLblSkip val="20"/>
        <c:tickMarkSkip val="10"/>
        <c:noMultiLvlLbl val="0"/>
      </c:catAx>
      <c:valAx>
        <c:axId val="153081504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22225">
            <a:solidFill>
              <a:srgbClr val="FFFFFF">
                <a:lumMod val="65000"/>
              </a:srgb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077696"/>
        <c:crossesAt val="3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090551181102378E-2"/>
          <c:y val="0.18521225802406099"/>
          <c:w val="0.65121281714785639"/>
          <c:h val="0.7281594488188976"/>
        </c:manualLayout>
      </c:layout>
      <c:lineChart>
        <c:grouping val="standard"/>
        <c:varyColors val="0"/>
        <c:ser>
          <c:idx val="5"/>
          <c:order val="0"/>
          <c:tx>
            <c:strRef>
              <c:f>Sheet1!$B$1</c:f>
              <c:strCache>
                <c:ptCount val="1"/>
                <c:pt idx="0">
                  <c:v>petroleum and liquids</c:v>
                </c:pt>
              </c:strCache>
            </c:strRef>
          </c:tx>
          <c:spPr>
            <a:ln w="22225" cap="rnd">
              <a:solidFill>
                <a:srgbClr val="BD732A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Sheet1!$B$2:$B$62</c:f>
              <c:numCache>
                <c:formatCode>General</c:formatCode>
                <c:ptCount val="61"/>
                <c:pt idx="0">
                  <c:v>15.293357</c:v>
                </c:pt>
                <c:pt idx="1">
                  <c:v>14.220075</c:v>
                </c:pt>
                <c:pt idx="2">
                  <c:v>14.95992</c:v>
                </c:pt>
                <c:pt idx="3">
                  <c:v>16.372893000000001</c:v>
                </c:pt>
                <c:pt idx="4">
                  <c:v>17.19913</c:v>
                </c:pt>
                <c:pt idx="5">
                  <c:v>16.825251000000009</c:v>
                </c:pt>
                <c:pt idx="6">
                  <c:v>18.178941999999999</c:v>
                </c:pt>
                <c:pt idx="7">
                  <c:v>19.564861000000001</c:v>
                </c:pt>
                <c:pt idx="8">
                  <c:v>20.890241</c:v>
                </c:pt>
                <c:pt idx="9">
                  <c:v>21.124064000000001</c:v>
                </c:pt>
                <c:pt idx="10">
                  <c:v>22.314368999999999</c:v>
                </c:pt>
                <c:pt idx="11">
                  <c:v>23.296006781999999</c:v>
                </c:pt>
                <c:pt idx="12">
                  <c:v>22.617019692</c:v>
                </c:pt>
                <c:pt idx="13">
                  <c:v>24.056750392000001</c:v>
                </c:pt>
                <c:pt idx="14">
                  <c:v>26.033147316000001</c:v>
                </c:pt>
                <c:pt idx="15">
                  <c:v>26.867100860000001</c:v>
                </c:pt>
                <c:pt idx="16">
                  <c:v>26.599456414999999</c:v>
                </c:pt>
                <c:pt idx="17">
                  <c:v>25.949810116999998</c:v>
                </c:pt>
                <c:pt idx="18">
                  <c:v>24.061226650000009</c:v>
                </c:pt>
                <c:pt idx="19">
                  <c:v>20.898556920000001</c:v>
                </c:pt>
                <c:pt idx="20">
                  <c:v>20.584212242</c:v>
                </c:pt>
                <c:pt idx="21">
                  <c:v>18.732574669999991</c:v>
                </c:pt>
                <c:pt idx="22">
                  <c:v>17.005603385000001</c:v>
                </c:pt>
                <c:pt idx="23">
                  <c:v>14.057897811</c:v>
                </c:pt>
                <c:pt idx="24">
                  <c:v>11.839481466000001</c:v>
                </c:pt>
                <c:pt idx="25">
                  <c:v>11.371592004</c:v>
                </c:pt>
                <c:pt idx="26">
                  <c:v>11.832781430000001</c:v>
                </c:pt>
                <c:pt idx="27">
                  <c:v>9.8471503760000001</c:v>
                </c:pt>
                <c:pt idx="28">
                  <c:v>7.1069429849999981</c:v>
                </c:pt>
                <c:pt idx="29">
                  <c:v>3.6735989999999989</c:v>
                </c:pt>
                <c:pt idx="30">
                  <c:v>1.394459000000001</c:v>
                </c:pt>
                <c:pt idx="31">
                  <c:v>-0.20330300000000179</c:v>
                </c:pt>
                <c:pt idx="32">
                  <c:v>-2.0036519999999989</c:v>
                </c:pt>
                <c:pt idx="33">
                  <c:v>-2.4569900000000011</c:v>
                </c:pt>
                <c:pt idx="34">
                  <c:v>-3.0419410000000009</c:v>
                </c:pt>
                <c:pt idx="35">
                  <c:v>-3.3704770000000011</c:v>
                </c:pt>
                <c:pt idx="36">
                  <c:v>-3.6468129999999981</c:v>
                </c:pt>
                <c:pt idx="37">
                  <c:v>-4.0589000000000013</c:v>
                </c:pt>
                <c:pt idx="38">
                  <c:v>-3.917349000000002</c:v>
                </c:pt>
                <c:pt idx="39">
                  <c:v>-4.0701360000000024</c:v>
                </c:pt>
                <c:pt idx="40">
                  <c:v>-4.258303999999999</c:v>
                </c:pt>
                <c:pt idx="41">
                  <c:v>-4.462726</c:v>
                </c:pt>
                <c:pt idx="42">
                  <c:v>-4.6562369999999973</c:v>
                </c:pt>
                <c:pt idx="43">
                  <c:v>-4.7882639999999981</c:v>
                </c:pt>
                <c:pt idx="44">
                  <c:v>-4.5411879999999982</c:v>
                </c:pt>
                <c:pt idx="45">
                  <c:v>-4.4244790000000016</c:v>
                </c:pt>
                <c:pt idx="46">
                  <c:v>-4.2593949999999978</c:v>
                </c:pt>
                <c:pt idx="47">
                  <c:v>-3.7357210000000021</c:v>
                </c:pt>
                <c:pt idx="48">
                  <c:v>-3.374490999999999</c:v>
                </c:pt>
                <c:pt idx="49">
                  <c:v>-3.1713710000000011</c:v>
                </c:pt>
                <c:pt idx="50">
                  <c:v>-3.4936520000000009</c:v>
                </c:pt>
                <c:pt idx="51">
                  <c:v>-3.576350000000001</c:v>
                </c:pt>
                <c:pt idx="52">
                  <c:v>-3.5099799999999992</c:v>
                </c:pt>
                <c:pt idx="53">
                  <c:v>-3.2662300000000002</c:v>
                </c:pt>
                <c:pt idx="54">
                  <c:v>-2.7464800000000018</c:v>
                </c:pt>
                <c:pt idx="55">
                  <c:v>-2.0552099999999989</c:v>
                </c:pt>
                <c:pt idx="56">
                  <c:v>-1.285282000000002</c:v>
                </c:pt>
                <c:pt idx="57">
                  <c:v>-0.45898000000000039</c:v>
                </c:pt>
                <c:pt idx="58">
                  <c:v>0.29541299999999993</c:v>
                </c:pt>
                <c:pt idx="59">
                  <c:v>1.175019999999996</c:v>
                </c:pt>
                <c:pt idx="60">
                  <c:v>2.6631610000000019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32-446E-A856-AD31DA3D7E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coal and coke</c:v>
                </c:pt>
              </c:strCache>
            </c:strRef>
          </c:tx>
          <c:spPr>
            <a:ln w="22225" cap="rnd">
              <a:solidFill>
                <a:srgbClr val="7F7F7F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Sheet1!$C$2:$C$62</c:f>
              <c:numCache>
                <c:formatCode>General</c:formatCode>
                <c:ptCount val="61"/>
                <c:pt idx="0">
                  <c:v>-2.7000109999999999</c:v>
                </c:pt>
                <c:pt idx="1">
                  <c:v>-2.759236</c:v>
                </c:pt>
                <c:pt idx="2">
                  <c:v>-2.5522320000000001</c:v>
                </c:pt>
                <c:pt idx="3">
                  <c:v>-1.730834</c:v>
                </c:pt>
                <c:pt idx="4">
                  <c:v>-1.5987260000000001</c:v>
                </c:pt>
                <c:pt idx="5">
                  <c:v>-2.0202789999999999</c:v>
                </c:pt>
                <c:pt idx="6">
                  <c:v>-2.1423380000000001</c:v>
                </c:pt>
                <c:pt idx="7">
                  <c:v>-1.959527</c:v>
                </c:pt>
                <c:pt idx="8">
                  <c:v>-1.8064899999999999</c:v>
                </c:pt>
                <c:pt idx="9">
                  <c:v>-1.240183</c:v>
                </c:pt>
                <c:pt idx="10">
                  <c:v>-1.1493720000000001</c:v>
                </c:pt>
                <c:pt idx="11">
                  <c:v>-0.74127799999999999</c:v>
                </c:pt>
                <c:pt idx="12">
                  <c:v>-0.54944399999999993</c:v>
                </c:pt>
                <c:pt idx="13">
                  <c:v>-0.44053300000000001</c:v>
                </c:pt>
                <c:pt idx="14">
                  <c:v>-0.43336699999999989</c:v>
                </c:pt>
                <c:pt idx="15">
                  <c:v>-0.46752700000000008</c:v>
                </c:pt>
                <c:pt idx="16">
                  <c:v>-0.296736</c:v>
                </c:pt>
                <c:pt idx="17">
                  <c:v>-0.5727859999999998</c:v>
                </c:pt>
                <c:pt idx="18">
                  <c:v>-1.1745399999999999</c:v>
                </c:pt>
                <c:pt idx="19">
                  <c:v>-0.97268000000000032</c:v>
                </c:pt>
                <c:pt idx="20">
                  <c:v>-1.6235090000000001</c:v>
                </c:pt>
                <c:pt idx="21">
                  <c:v>-2.4123519999999998</c:v>
                </c:pt>
                <c:pt idx="22">
                  <c:v>-2.8713629999999992</c:v>
                </c:pt>
                <c:pt idx="23">
                  <c:v>-2.7131110000000001</c:v>
                </c:pt>
                <c:pt idx="24">
                  <c:v>-2.2042700000000002</c:v>
                </c:pt>
                <c:pt idx="25">
                  <c:v>-1.614117</c:v>
                </c:pt>
                <c:pt idx="26">
                  <c:v>-1.345477</c:v>
                </c:pt>
                <c:pt idx="27">
                  <c:v>-2.2491780000000001</c:v>
                </c:pt>
                <c:pt idx="28">
                  <c:v>-2.712796</c:v>
                </c:pt>
                <c:pt idx="29">
                  <c:v>-2.258447963184</c:v>
                </c:pt>
                <c:pt idx="30">
                  <c:v>-1.982098730688</c:v>
                </c:pt>
                <c:pt idx="31">
                  <c:v>-2.2120425129360002</c:v>
                </c:pt>
                <c:pt idx="32">
                  <c:v>-2.7167291072080002</c:v>
                </c:pt>
                <c:pt idx="33">
                  <c:v>-2.7293958856199998</c:v>
                </c:pt>
                <c:pt idx="34">
                  <c:v>-2.750517981392</c:v>
                </c:pt>
                <c:pt idx="35">
                  <c:v>-2.7637960662359999</c:v>
                </c:pt>
                <c:pt idx="36">
                  <c:v>-2.772552684776</c:v>
                </c:pt>
                <c:pt idx="37">
                  <c:v>-2.7551005585519999</c:v>
                </c:pt>
                <c:pt idx="38">
                  <c:v>-2.6870670756399999</c:v>
                </c:pt>
                <c:pt idx="39">
                  <c:v>-2.6382465483519999</c:v>
                </c:pt>
                <c:pt idx="40">
                  <c:v>-2.6448271605959999</c:v>
                </c:pt>
                <c:pt idx="41">
                  <c:v>-2.643851173536</c:v>
                </c:pt>
                <c:pt idx="42">
                  <c:v>-2.6429828963280002</c:v>
                </c:pt>
                <c:pt idx="43">
                  <c:v>-2.6421922537359999</c:v>
                </c:pt>
                <c:pt idx="44">
                  <c:v>-2.635436182456</c:v>
                </c:pt>
                <c:pt idx="45">
                  <c:v>-2.6348713973479998</c:v>
                </c:pt>
                <c:pt idx="46">
                  <c:v>-2.634325988888</c:v>
                </c:pt>
                <c:pt idx="47">
                  <c:v>-2.6338175486400002</c:v>
                </c:pt>
                <c:pt idx="48">
                  <c:v>-2.6333030816199998</c:v>
                </c:pt>
                <c:pt idx="49">
                  <c:v>-2.6328393506399999</c:v>
                </c:pt>
                <c:pt idx="50">
                  <c:v>-2.632423262548</c:v>
                </c:pt>
                <c:pt idx="51">
                  <c:v>-2.6320884041200001</c:v>
                </c:pt>
                <c:pt idx="52">
                  <c:v>-2.6560957329120001</c:v>
                </c:pt>
                <c:pt idx="53">
                  <c:v>-2.6815026261039998</c:v>
                </c:pt>
                <c:pt idx="54">
                  <c:v>-2.681262696708</c:v>
                </c:pt>
                <c:pt idx="55">
                  <c:v>-2.6895953841920002</c:v>
                </c:pt>
                <c:pt idx="56">
                  <c:v>-2.6894905129560001</c:v>
                </c:pt>
                <c:pt idx="57">
                  <c:v>-2.680771975416</c:v>
                </c:pt>
                <c:pt idx="58">
                  <c:v>-2.6806489961479998</c:v>
                </c:pt>
                <c:pt idx="59">
                  <c:v>-2.6894809024200002</c:v>
                </c:pt>
                <c:pt idx="60">
                  <c:v>-2.6895612809560001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32-446E-A856-AD31DA3D7E29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natural gas</c:v>
                </c:pt>
              </c:strCache>
            </c:strRef>
          </c:tx>
          <c:spPr>
            <a:ln w="22225" cap="rnd">
              <a:solidFill>
                <a:srgbClr val="0096D7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Sheet1!$D$2:$D$62</c:f>
              <c:numCache>
                <c:formatCode>General</c:formatCode>
                <c:ptCount val="61"/>
                <c:pt idx="0">
                  <c:v>1.463541</c:v>
                </c:pt>
                <c:pt idx="1">
                  <c:v>1.6660509999999999</c:v>
                </c:pt>
                <c:pt idx="2">
                  <c:v>1.940841</c:v>
                </c:pt>
                <c:pt idx="3">
                  <c:v>2.2546909999999998</c:v>
                </c:pt>
                <c:pt idx="4">
                  <c:v>2.5180470000000001</c:v>
                </c:pt>
                <c:pt idx="5">
                  <c:v>2.7448959999999998</c:v>
                </c:pt>
                <c:pt idx="6">
                  <c:v>2.846956</c:v>
                </c:pt>
                <c:pt idx="7">
                  <c:v>2.9043060000000001</c:v>
                </c:pt>
                <c:pt idx="8">
                  <c:v>3.0637989999999999</c:v>
                </c:pt>
                <c:pt idx="9">
                  <c:v>3.4999910000000001</c:v>
                </c:pt>
                <c:pt idx="10">
                  <c:v>3.623402</c:v>
                </c:pt>
                <c:pt idx="11">
                  <c:v>3.691398</c:v>
                </c:pt>
                <c:pt idx="12">
                  <c:v>3.58344</c:v>
                </c:pt>
                <c:pt idx="13">
                  <c:v>3.3563010000000002</c:v>
                </c:pt>
                <c:pt idx="14">
                  <c:v>3.5031970000000001</c:v>
                </c:pt>
                <c:pt idx="15">
                  <c:v>3.7144020000000011</c:v>
                </c:pt>
                <c:pt idx="16">
                  <c:v>3.5604640000000001</c:v>
                </c:pt>
                <c:pt idx="17">
                  <c:v>3.8929149999999999</c:v>
                </c:pt>
                <c:pt idx="18">
                  <c:v>3.1117720000000002</c:v>
                </c:pt>
                <c:pt idx="19">
                  <c:v>2.7631359999999989</c:v>
                </c:pt>
                <c:pt idx="20">
                  <c:v>2.6872560000000001</c:v>
                </c:pt>
                <c:pt idx="21">
                  <c:v>2.0362089999999999</c:v>
                </c:pt>
                <c:pt idx="22">
                  <c:v>1.5828359999999999</c:v>
                </c:pt>
                <c:pt idx="23">
                  <c:v>1.3688739999999999</c:v>
                </c:pt>
                <c:pt idx="24">
                  <c:v>1.234893</c:v>
                </c:pt>
                <c:pt idx="25">
                  <c:v>0.98648199999999975</c:v>
                </c:pt>
                <c:pt idx="26">
                  <c:v>0.72513299999999981</c:v>
                </c:pt>
                <c:pt idx="27">
                  <c:v>-7.7918000000000126E-2</c:v>
                </c:pt>
                <c:pt idx="28">
                  <c:v>-0.67881599999999975</c:v>
                </c:pt>
                <c:pt idx="29">
                  <c:v>-1.692893999999999</c:v>
                </c:pt>
                <c:pt idx="30">
                  <c:v>-2.653413</c:v>
                </c:pt>
                <c:pt idx="31">
                  <c:v>-3.7933620000000001</c:v>
                </c:pt>
                <c:pt idx="32">
                  <c:v>-4.1482030000000014</c:v>
                </c:pt>
                <c:pt idx="33">
                  <c:v>-4.4389680000000009</c:v>
                </c:pt>
                <c:pt idx="34">
                  <c:v>-4.9533759999999996</c:v>
                </c:pt>
                <c:pt idx="35">
                  <c:v>-5.8173309999999994</c:v>
                </c:pt>
                <c:pt idx="36">
                  <c:v>-6.461881</c:v>
                </c:pt>
                <c:pt idx="37">
                  <c:v>-6.8033169999999998</c:v>
                </c:pt>
                <c:pt idx="38">
                  <c:v>-7.3344959999999997</c:v>
                </c:pt>
                <c:pt idx="39">
                  <c:v>-7.5930689999999998</c:v>
                </c:pt>
                <c:pt idx="40">
                  <c:v>-7.758890000000001</c:v>
                </c:pt>
                <c:pt idx="41">
                  <c:v>-7.7272470000000002</c:v>
                </c:pt>
                <c:pt idx="42">
                  <c:v>-7.7905519999999999</c:v>
                </c:pt>
                <c:pt idx="43">
                  <c:v>-7.9019840000000006</c:v>
                </c:pt>
                <c:pt idx="44">
                  <c:v>-7.9515660000000006</c:v>
                </c:pt>
                <c:pt idx="45">
                  <c:v>-8.0002999999999993</c:v>
                </c:pt>
                <c:pt idx="46">
                  <c:v>-8.0612470000000016</c:v>
                </c:pt>
                <c:pt idx="47">
                  <c:v>-8.0162180000000003</c:v>
                </c:pt>
                <c:pt idx="48">
                  <c:v>-8.0311620000000001</c:v>
                </c:pt>
                <c:pt idx="49">
                  <c:v>-8.0397580000000008</c:v>
                </c:pt>
                <c:pt idx="50">
                  <c:v>-8.0679069999999999</c:v>
                </c:pt>
                <c:pt idx="51">
                  <c:v>-8.0544399999999996</c:v>
                </c:pt>
                <c:pt idx="52">
                  <c:v>-8.0720589999999994</c:v>
                </c:pt>
                <c:pt idx="53">
                  <c:v>-8.0927769999999999</c:v>
                </c:pt>
                <c:pt idx="54">
                  <c:v>-8.1509510000000009</c:v>
                </c:pt>
                <c:pt idx="55">
                  <c:v>-8.1480420000000002</c:v>
                </c:pt>
                <c:pt idx="56">
                  <c:v>-8.1610489999999984</c:v>
                </c:pt>
                <c:pt idx="57">
                  <c:v>-8.1641290000000009</c:v>
                </c:pt>
                <c:pt idx="58">
                  <c:v>-8.2156070000000003</c:v>
                </c:pt>
                <c:pt idx="59">
                  <c:v>-8.2001290000000004</c:v>
                </c:pt>
                <c:pt idx="60">
                  <c:v>-8.1814609999999988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32-446E-A856-AD31DA3D7E29}"/>
            </c:ext>
          </c:extLst>
        </c:ser>
        <c:ser>
          <c:idx val="7"/>
          <c:order val="3"/>
          <c:tx>
            <c:strRef>
              <c:f>Sheet1!$E$1</c:f>
              <c:strCache>
                <c:ptCount val="1"/>
                <c:pt idx="0">
                  <c:v>electricity</c:v>
                </c:pt>
              </c:strCache>
            </c:strRef>
          </c:tx>
          <c:spPr>
            <a:ln w="22225" cap="rnd">
              <a:solidFill>
                <a:srgbClr val="FFC70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Sheet1!$E$2:$E$62</c:f>
              <c:numCache>
                <c:formatCode>General</c:formatCode>
                <c:ptCount val="61"/>
                <c:pt idx="0">
                  <c:v>7.8879999999999974E-3</c:v>
                </c:pt>
                <c:pt idx="1">
                  <c:v>6.6965999999999998E-2</c:v>
                </c:pt>
                <c:pt idx="2">
                  <c:v>8.6732999999999991E-2</c:v>
                </c:pt>
                <c:pt idx="3">
                  <c:v>9.4909999999999994E-2</c:v>
                </c:pt>
                <c:pt idx="4">
                  <c:v>0.15293699999999999</c:v>
                </c:pt>
                <c:pt idx="5">
                  <c:v>0.133855</c:v>
                </c:pt>
                <c:pt idx="6">
                  <c:v>0.13714399999999999</c:v>
                </c:pt>
                <c:pt idx="7">
                  <c:v>0.116204</c:v>
                </c:pt>
                <c:pt idx="8">
                  <c:v>8.8223999999999983E-2</c:v>
                </c:pt>
                <c:pt idx="9">
                  <c:v>9.8924000000000012E-2</c:v>
                </c:pt>
                <c:pt idx="10">
                  <c:v>0.115199</c:v>
                </c:pt>
                <c:pt idx="11">
                  <c:v>7.5156000000000001E-2</c:v>
                </c:pt>
                <c:pt idx="12">
                  <c:v>7.1594999999999992E-2</c:v>
                </c:pt>
                <c:pt idx="13">
                  <c:v>2.1904E-2</c:v>
                </c:pt>
                <c:pt idx="14">
                  <c:v>3.8596999999999992E-2</c:v>
                </c:pt>
                <c:pt idx="15">
                  <c:v>8.4543999999999994E-2</c:v>
                </c:pt>
                <c:pt idx="16">
                  <c:v>6.2849000000000016E-2</c:v>
                </c:pt>
                <c:pt idx="17">
                  <c:v>0.106632</c:v>
                </c:pt>
                <c:pt idx="18">
                  <c:v>0.111986</c:v>
                </c:pt>
                <c:pt idx="19">
                  <c:v>0.116187</c:v>
                </c:pt>
                <c:pt idx="20">
                  <c:v>8.8634000000000018E-2</c:v>
                </c:pt>
                <c:pt idx="21">
                  <c:v>0.12710099999999999</c:v>
                </c:pt>
                <c:pt idx="22">
                  <c:v>0.16125600000000001</c:v>
                </c:pt>
                <c:pt idx="23">
                  <c:v>0.19747300000000001</c:v>
                </c:pt>
                <c:pt idx="24">
                  <c:v>0.181559</c:v>
                </c:pt>
                <c:pt idx="25">
                  <c:v>0.22747999999999999</c:v>
                </c:pt>
                <c:pt idx="26">
                  <c:v>0.226906</c:v>
                </c:pt>
                <c:pt idx="27">
                  <c:v>0.19214400000000001</c:v>
                </c:pt>
                <c:pt idx="28">
                  <c:v>0.151729</c:v>
                </c:pt>
                <c:pt idx="29">
                  <c:v>0.165070963184</c:v>
                </c:pt>
                <c:pt idx="30">
                  <c:v>0.20628073068800001</c:v>
                </c:pt>
                <c:pt idx="31">
                  <c:v>0.191068512936</c:v>
                </c:pt>
                <c:pt idx="32">
                  <c:v>0.17576110720800001</c:v>
                </c:pt>
                <c:pt idx="33">
                  <c:v>0.16951288562</c:v>
                </c:pt>
                <c:pt idx="34">
                  <c:v>0.17704498139200001</c:v>
                </c:pt>
                <c:pt idx="35">
                  <c:v>0.165441066236</c:v>
                </c:pt>
                <c:pt idx="36">
                  <c:v>0.17005168477599999</c:v>
                </c:pt>
                <c:pt idx="37">
                  <c:v>0.182906558552</c:v>
                </c:pt>
                <c:pt idx="38">
                  <c:v>0.18938807563999999</c:v>
                </c:pt>
                <c:pt idx="39">
                  <c:v>0.18642654835200001</c:v>
                </c:pt>
                <c:pt idx="40">
                  <c:v>0.19518016059599999</c:v>
                </c:pt>
                <c:pt idx="41">
                  <c:v>0.18708517353599999</c:v>
                </c:pt>
                <c:pt idx="42">
                  <c:v>0.194812896328</c:v>
                </c:pt>
                <c:pt idx="43">
                  <c:v>0.19481625373600001</c:v>
                </c:pt>
                <c:pt idx="44">
                  <c:v>0.20360918245599999</c:v>
                </c:pt>
                <c:pt idx="45">
                  <c:v>0.201711397348</c:v>
                </c:pt>
                <c:pt idx="46">
                  <c:v>0.196973988888</c:v>
                </c:pt>
                <c:pt idx="47">
                  <c:v>0.19582054864000001</c:v>
                </c:pt>
                <c:pt idx="48">
                  <c:v>0.19453308161999999</c:v>
                </c:pt>
                <c:pt idx="49">
                  <c:v>0.19550835063999999</c:v>
                </c:pt>
                <c:pt idx="50">
                  <c:v>0.19480926254799999</c:v>
                </c:pt>
                <c:pt idx="51">
                  <c:v>0.19643740411999999</c:v>
                </c:pt>
                <c:pt idx="52">
                  <c:v>0.195039732912</c:v>
                </c:pt>
                <c:pt idx="53">
                  <c:v>0.19363762610400001</c:v>
                </c:pt>
                <c:pt idx="54">
                  <c:v>0.192199696708</c:v>
                </c:pt>
                <c:pt idx="55">
                  <c:v>0.19124538419199999</c:v>
                </c:pt>
                <c:pt idx="56">
                  <c:v>0.18686351295600001</c:v>
                </c:pt>
                <c:pt idx="57">
                  <c:v>0.18470697541600001</c:v>
                </c:pt>
                <c:pt idx="58">
                  <c:v>0.18207499614799999</c:v>
                </c:pt>
                <c:pt idx="59">
                  <c:v>0.18067490242000001</c:v>
                </c:pt>
                <c:pt idx="60">
                  <c:v>0.179234280956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032-446E-A856-AD31DA3D7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079328"/>
        <c:axId val="153082048"/>
      </c:lineChart>
      <c:catAx>
        <c:axId val="15307932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082048"/>
        <c:crosses val="autoZero"/>
        <c:auto val="1"/>
        <c:lblAlgn val="ctr"/>
        <c:lblOffset val="100"/>
        <c:tickLblSkip val="20"/>
        <c:tickMarkSkip val="10"/>
        <c:noMultiLvlLbl val="0"/>
      </c:catAx>
      <c:valAx>
        <c:axId val="153082048"/>
        <c:scaling>
          <c:orientation val="minMax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22225">
            <a:solidFill>
              <a:srgbClr val="FFFFFF">
                <a:lumMod val="65000"/>
              </a:srgb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079328"/>
        <c:crossesAt val="3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133858267716532E-2"/>
          <c:y val="0.17977981927563291"/>
          <c:w val="0.58059345087558811"/>
          <c:h val="0.73359165520309555"/>
        </c:manualLayout>
      </c:layout>
      <c:areaChart>
        <c:grouping val="stacked"/>
        <c:varyColors val="0"/>
        <c:ser>
          <c:idx val="4"/>
          <c:order val="0"/>
          <c:tx>
            <c:strRef>
              <c:f>Sheet1!$B$1</c:f>
              <c:strCache>
                <c:ptCount val="1"/>
                <c:pt idx="0">
                  <c:v>gasoline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9.040681640999999</c:v>
                </c:pt>
                <c:pt idx="1">
                  <c:v>10.097332031000001</c:v>
                </c:pt>
                <c:pt idx="2">
                  <c:v>10.904384766</c:v>
                </c:pt>
                <c:pt idx="3">
                  <c:v>11.512874999999999</c:v>
                </c:pt>
                <c:pt idx="4">
                  <c:v>11.884859375</c:v>
                </c:pt>
                <c:pt idx="5">
                  <c:v>14.082678711</c:v>
                </c:pt>
                <c:pt idx="6">
                  <c:v>14.744502929999999</c:v>
                </c:pt>
                <c:pt idx="7">
                  <c:v>14.074613281</c:v>
                </c:pt>
                <c:pt idx="8">
                  <c:v>13.779847655999999</c:v>
                </c:pt>
                <c:pt idx="9">
                  <c:v>13.964814453000001</c:v>
                </c:pt>
                <c:pt idx="10">
                  <c:v>13.734155273000001</c:v>
                </c:pt>
                <c:pt idx="11">
                  <c:v>13.525969727</c:v>
                </c:pt>
                <c:pt idx="12">
                  <c:v>13.413785155999999</c:v>
                </c:pt>
                <c:pt idx="13">
                  <c:v>13.493700195000001</c:v>
                </c:pt>
                <c:pt idx="14">
                  <c:v>13.54480957</c:v>
                </c:pt>
                <c:pt idx="15">
                  <c:v>13.57821875</c:v>
                </c:pt>
                <c:pt idx="16">
                  <c:v>13.535558593999999</c:v>
                </c:pt>
                <c:pt idx="17">
                  <c:v>13.526482422000001</c:v>
                </c:pt>
                <c:pt idx="18">
                  <c:v>13.505941406</c:v>
                </c:pt>
                <c:pt idx="19">
                  <c:v>13.478525391</c:v>
                </c:pt>
                <c:pt idx="20">
                  <c:v>13.394523438</c:v>
                </c:pt>
                <c:pt idx="21">
                  <c:v>13.265661133</c:v>
                </c:pt>
                <c:pt idx="22">
                  <c:v>13.163912109</c:v>
                </c:pt>
                <c:pt idx="23">
                  <c:v>13.056678711</c:v>
                </c:pt>
                <c:pt idx="24">
                  <c:v>12.955936523</c:v>
                </c:pt>
                <c:pt idx="25">
                  <c:v>12.895014648</c:v>
                </c:pt>
                <c:pt idx="26">
                  <c:v>12.870073242</c:v>
                </c:pt>
                <c:pt idx="27">
                  <c:v>12.864855469</c:v>
                </c:pt>
                <c:pt idx="28">
                  <c:v>12.877584961</c:v>
                </c:pt>
                <c:pt idx="29">
                  <c:v>12.870025391</c:v>
                </c:pt>
                <c:pt idx="30">
                  <c:v>12.858762694999999</c:v>
                </c:pt>
                <c:pt idx="31">
                  <c:v>12.879263672</c:v>
                </c:pt>
                <c:pt idx="32">
                  <c:v>12.873150390999999</c:v>
                </c:pt>
                <c:pt idx="33">
                  <c:v>12.863561523</c:v>
                </c:pt>
                <c:pt idx="34">
                  <c:v>12.899049805000001</c:v>
                </c:pt>
                <c:pt idx="35">
                  <c:v>12.938735352</c:v>
                </c:pt>
                <c:pt idx="36">
                  <c:v>12.978002930000001</c:v>
                </c:pt>
                <c:pt idx="37">
                  <c:v>12.990676757999999</c:v>
                </c:pt>
                <c:pt idx="38">
                  <c:v>13.006241211000001</c:v>
                </c:pt>
                <c:pt idx="39">
                  <c:v>13.002513671999999</c:v>
                </c:pt>
                <c:pt idx="40">
                  <c:v>13.012508789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7C-4956-B7BB-1DC93661F357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flex fuel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1.2262104490000001</c:v>
                </c:pt>
                <c:pt idx="1">
                  <c:v>1.5897641600000001</c:v>
                </c:pt>
                <c:pt idx="2">
                  <c:v>2.077522949</c:v>
                </c:pt>
                <c:pt idx="3">
                  <c:v>1.951405273</c:v>
                </c:pt>
                <c:pt idx="4">
                  <c:v>2.5980981449999998</c:v>
                </c:pt>
                <c:pt idx="5">
                  <c:v>1.448241455</c:v>
                </c:pt>
                <c:pt idx="6">
                  <c:v>0.94273577899999994</c:v>
                </c:pt>
                <c:pt idx="7">
                  <c:v>1.1524847410000001</c:v>
                </c:pt>
                <c:pt idx="8">
                  <c:v>0.920483826</c:v>
                </c:pt>
                <c:pt idx="9">
                  <c:v>0.85757031199999989</c:v>
                </c:pt>
                <c:pt idx="10">
                  <c:v>0.77995611599999992</c:v>
                </c:pt>
                <c:pt idx="11">
                  <c:v>0.72301605199999996</c:v>
                </c:pt>
                <c:pt idx="12">
                  <c:v>0.72160400400000002</c:v>
                </c:pt>
                <c:pt idx="13">
                  <c:v>0.72810504200000004</c:v>
                </c:pt>
                <c:pt idx="14">
                  <c:v>0.73514624000000006</c:v>
                </c:pt>
                <c:pt idx="15">
                  <c:v>0.73367712400000007</c:v>
                </c:pt>
                <c:pt idx="16">
                  <c:v>0.73103381300000003</c:v>
                </c:pt>
                <c:pt idx="17">
                  <c:v>0.72564593499999996</c:v>
                </c:pt>
                <c:pt idx="18">
                  <c:v>0.72020532199999998</c:v>
                </c:pt>
                <c:pt idx="19">
                  <c:v>0.71437518300000002</c:v>
                </c:pt>
                <c:pt idx="20">
                  <c:v>0.70370825199999998</c:v>
                </c:pt>
                <c:pt idx="21">
                  <c:v>0.69372686799999994</c:v>
                </c:pt>
                <c:pt idx="22">
                  <c:v>0.68604632600000004</c:v>
                </c:pt>
                <c:pt idx="23">
                  <c:v>0.676795959</c:v>
                </c:pt>
                <c:pt idx="24">
                  <c:v>0.66783386199999994</c:v>
                </c:pt>
                <c:pt idx="25">
                  <c:v>0.66214202899999997</c:v>
                </c:pt>
                <c:pt idx="26">
                  <c:v>0.65874609399999995</c:v>
                </c:pt>
                <c:pt idx="27">
                  <c:v>0.657637268</c:v>
                </c:pt>
                <c:pt idx="28">
                  <c:v>0.65689916999999998</c:v>
                </c:pt>
                <c:pt idx="29">
                  <c:v>0.65472528100000005</c:v>
                </c:pt>
                <c:pt idx="30">
                  <c:v>0.65338513200000004</c:v>
                </c:pt>
                <c:pt idx="31">
                  <c:v>0.653336853</c:v>
                </c:pt>
                <c:pt idx="32">
                  <c:v>0.65074774199999996</c:v>
                </c:pt>
                <c:pt idx="33">
                  <c:v>0.64873748799999997</c:v>
                </c:pt>
                <c:pt idx="34">
                  <c:v>0.64936706500000008</c:v>
                </c:pt>
                <c:pt idx="35">
                  <c:v>0.64964190699999991</c:v>
                </c:pt>
                <c:pt idx="36">
                  <c:v>0.65140069600000006</c:v>
                </c:pt>
                <c:pt idx="37">
                  <c:v>0.650933655</c:v>
                </c:pt>
                <c:pt idx="38">
                  <c:v>0.65106591800000002</c:v>
                </c:pt>
                <c:pt idx="39">
                  <c:v>0.650930542</c:v>
                </c:pt>
                <c:pt idx="40">
                  <c:v>0.65156445299999999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7C-4956-B7BB-1DC93661F357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diesel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0.18065025300000001</c:v>
                </c:pt>
                <c:pt idx="1">
                  <c:v>0.116445404</c:v>
                </c:pt>
                <c:pt idx="2">
                  <c:v>0.22332223500000001</c:v>
                </c:pt>
                <c:pt idx="3">
                  <c:v>0.23701423599999999</c:v>
                </c:pt>
                <c:pt idx="4">
                  <c:v>0.16234057599999999</c:v>
                </c:pt>
                <c:pt idx="5">
                  <c:v>9.9186653000000014E-2</c:v>
                </c:pt>
                <c:pt idx="6">
                  <c:v>2.5647381E-2</c:v>
                </c:pt>
                <c:pt idx="7">
                  <c:v>5.1302085999999997E-2</c:v>
                </c:pt>
                <c:pt idx="8">
                  <c:v>6.5833977000000002E-2</c:v>
                </c:pt>
                <c:pt idx="9">
                  <c:v>7.7040076999999998E-2</c:v>
                </c:pt>
                <c:pt idx="10">
                  <c:v>9.6425162999999994E-2</c:v>
                </c:pt>
                <c:pt idx="11">
                  <c:v>0.11930188</c:v>
                </c:pt>
                <c:pt idx="12">
                  <c:v>0.14369870000000001</c:v>
                </c:pt>
                <c:pt idx="13">
                  <c:v>0.14429104600000001</c:v>
                </c:pt>
                <c:pt idx="14">
                  <c:v>0.13638082900000001</c:v>
                </c:pt>
                <c:pt idx="15">
                  <c:v>0.13865924099999999</c:v>
                </c:pt>
                <c:pt idx="16">
                  <c:v>0.13690769999999999</c:v>
                </c:pt>
                <c:pt idx="17">
                  <c:v>0.13895155300000001</c:v>
                </c:pt>
                <c:pt idx="18">
                  <c:v>0.13699334699999999</c:v>
                </c:pt>
                <c:pt idx="19">
                  <c:v>0.13815820300000001</c:v>
                </c:pt>
                <c:pt idx="20">
                  <c:v>0.13976528899999999</c:v>
                </c:pt>
                <c:pt idx="21">
                  <c:v>0.13781072999999999</c:v>
                </c:pt>
                <c:pt idx="22">
                  <c:v>0.137904312</c:v>
                </c:pt>
                <c:pt idx="23">
                  <c:v>0.13728733800000001</c:v>
                </c:pt>
                <c:pt idx="24">
                  <c:v>0.13800210600000001</c:v>
                </c:pt>
                <c:pt idx="25">
                  <c:v>0.13742500299999999</c:v>
                </c:pt>
                <c:pt idx="26">
                  <c:v>0.13709613000000001</c:v>
                </c:pt>
                <c:pt idx="27">
                  <c:v>0.13611900299999999</c:v>
                </c:pt>
                <c:pt idx="28">
                  <c:v>0.136831329</c:v>
                </c:pt>
                <c:pt idx="29">
                  <c:v>0.13708076499999999</c:v>
                </c:pt>
                <c:pt idx="30">
                  <c:v>0.137415283</c:v>
                </c:pt>
                <c:pt idx="31">
                  <c:v>0.137563187</c:v>
                </c:pt>
                <c:pt idx="32">
                  <c:v>0.136997955</c:v>
                </c:pt>
                <c:pt idx="33">
                  <c:v>0.13688423199999999</c:v>
                </c:pt>
                <c:pt idx="34">
                  <c:v>0.13699989300000001</c:v>
                </c:pt>
                <c:pt idx="35">
                  <c:v>0.135904526</c:v>
                </c:pt>
                <c:pt idx="36">
                  <c:v>0.13629769899999999</c:v>
                </c:pt>
                <c:pt idx="37">
                  <c:v>0.13723913600000001</c:v>
                </c:pt>
                <c:pt idx="38">
                  <c:v>0.137212891</c:v>
                </c:pt>
                <c:pt idx="39">
                  <c:v>0.13696798700000001</c:v>
                </c:pt>
                <c:pt idx="40">
                  <c:v>0.13663355999999999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7C-4956-B7BB-1DC93661F357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battery electric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1.257066E-3</c:v>
                </c:pt>
                <c:pt idx="1">
                  <c:v>7.2376940000000002E-3</c:v>
                </c:pt>
                <c:pt idx="2">
                  <c:v>1.5875699E-2</c:v>
                </c:pt>
                <c:pt idx="3">
                  <c:v>8.8976532000000011E-2</c:v>
                </c:pt>
                <c:pt idx="4">
                  <c:v>5.0456867000000002E-2</c:v>
                </c:pt>
                <c:pt idx="5">
                  <c:v>7.2299469000000005E-2</c:v>
                </c:pt>
                <c:pt idx="6">
                  <c:v>8.0131682999999995E-2</c:v>
                </c:pt>
                <c:pt idx="7">
                  <c:v>0.102410477</c:v>
                </c:pt>
                <c:pt idx="8">
                  <c:v>0.22452381900000001</c:v>
                </c:pt>
                <c:pt idx="9">
                  <c:v>0.289600525</c:v>
                </c:pt>
                <c:pt idx="10">
                  <c:v>0.36243670700000002</c:v>
                </c:pt>
                <c:pt idx="11">
                  <c:v>0.47376650999999997</c:v>
                </c:pt>
                <c:pt idx="12">
                  <c:v>0.48466619900000002</c:v>
                </c:pt>
                <c:pt idx="13">
                  <c:v>0.50760208100000004</c:v>
                </c:pt>
                <c:pt idx="14">
                  <c:v>0.55754211399999998</c:v>
                </c:pt>
                <c:pt idx="15">
                  <c:v>0.61225976599999998</c:v>
                </c:pt>
                <c:pt idx="16">
                  <c:v>0.63046221899999999</c:v>
                </c:pt>
                <c:pt idx="17">
                  <c:v>0.65297827099999994</c:v>
                </c:pt>
                <c:pt idx="18">
                  <c:v>0.68449230999999999</c:v>
                </c:pt>
                <c:pt idx="19">
                  <c:v>0.725660156</c:v>
                </c:pt>
                <c:pt idx="20">
                  <c:v>0.78163348399999999</c:v>
                </c:pt>
                <c:pt idx="21">
                  <c:v>0.84738171399999995</c:v>
                </c:pt>
                <c:pt idx="22">
                  <c:v>0.91360504200000003</c:v>
                </c:pt>
                <c:pt idx="23">
                  <c:v>0.98305895999999993</c:v>
                </c:pt>
                <c:pt idx="24">
                  <c:v>1.0554468990000001</c:v>
                </c:pt>
                <c:pt idx="25">
                  <c:v>1.1289527589999999</c:v>
                </c:pt>
                <c:pt idx="26">
                  <c:v>1.2000526119999999</c:v>
                </c:pt>
                <c:pt idx="27">
                  <c:v>1.2642248540000001</c:v>
                </c:pt>
                <c:pt idx="28">
                  <c:v>1.3244442139999999</c:v>
                </c:pt>
                <c:pt idx="29">
                  <c:v>1.385070923</c:v>
                </c:pt>
                <c:pt idx="30">
                  <c:v>1.4365363769999999</c:v>
                </c:pt>
                <c:pt idx="31">
                  <c:v>1.4743478999999999</c:v>
                </c:pt>
                <c:pt idx="32">
                  <c:v>1.515973389</c:v>
                </c:pt>
                <c:pt idx="33">
                  <c:v>1.559152222</c:v>
                </c:pt>
                <c:pt idx="34">
                  <c:v>1.602029785</c:v>
                </c:pt>
                <c:pt idx="35">
                  <c:v>1.6500869140000001</c:v>
                </c:pt>
                <c:pt idx="36">
                  <c:v>1.693964966</c:v>
                </c:pt>
                <c:pt idx="37">
                  <c:v>1.741139282</c:v>
                </c:pt>
                <c:pt idx="38">
                  <c:v>1.7973265380000001</c:v>
                </c:pt>
                <c:pt idx="39">
                  <c:v>1.846458374</c:v>
                </c:pt>
                <c:pt idx="40">
                  <c:v>1.8948635250000001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7C-4956-B7BB-1DC93661F357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PHEV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0</c:v>
                </c:pt>
                <c:pt idx="1">
                  <c:v>4.8629319999999986E-3</c:v>
                </c:pt>
                <c:pt idx="2">
                  <c:v>5.5342048999999997E-2</c:v>
                </c:pt>
                <c:pt idx="3">
                  <c:v>7.9698455999999987E-2</c:v>
                </c:pt>
                <c:pt idx="4">
                  <c:v>7.1544296000000007E-2</c:v>
                </c:pt>
                <c:pt idx="5">
                  <c:v>6.6639114000000013E-2</c:v>
                </c:pt>
                <c:pt idx="6">
                  <c:v>8.3616050999999997E-2</c:v>
                </c:pt>
                <c:pt idx="7">
                  <c:v>0.12750287599999999</c:v>
                </c:pt>
                <c:pt idx="8">
                  <c:v>0.11589325</c:v>
                </c:pt>
                <c:pt idx="9">
                  <c:v>0.13654045100000001</c:v>
                </c:pt>
                <c:pt idx="10">
                  <c:v>9.4128136000000001E-2</c:v>
                </c:pt>
                <c:pt idx="11">
                  <c:v>8.4177916999999991E-2</c:v>
                </c:pt>
                <c:pt idx="12">
                  <c:v>7.4513222000000004E-2</c:v>
                </c:pt>
                <c:pt idx="13">
                  <c:v>7.039656100000001E-2</c:v>
                </c:pt>
                <c:pt idx="14">
                  <c:v>6.7596976999999989E-2</c:v>
                </c:pt>
                <c:pt idx="15">
                  <c:v>6.5140975999999989E-2</c:v>
                </c:pt>
                <c:pt idx="16">
                  <c:v>9.5280838000000007E-2</c:v>
                </c:pt>
                <c:pt idx="17">
                  <c:v>0.108858406</c:v>
                </c:pt>
                <c:pt idx="18">
                  <c:v>0.11441050699999999</c:v>
                </c:pt>
                <c:pt idx="19">
                  <c:v>0.119546921</c:v>
                </c:pt>
                <c:pt idx="20">
                  <c:v>0.128146118</c:v>
                </c:pt>
                <c:pt idx="21">
                  <c:v>0.13368127399999999</c:v>
                </c:pt>
                <c:pt idx="22">
                  <c:v>0.13906970199999999</c:v>
                </c:pt>
                <c:pt idx="23">
                  <c:v>0.14488011200000001</c:v>
                </c:pt>
                <c:pt idx="24">
                  <c:v>0.15041307100000001</c:v>
                </c:pt>
                <c:pt idx="25">
                  <c:v>0.15601936299999999</c:v>
                </c:pt>
                <c:pt idx="26">
                  <c:v>0.16173353600000001</c:v>
                </c:pt>
                <c:pt idx="27">
                  <c:v>0.16639321900000001</c:v>
                </c:pt>
                <c:pt idx="28">
                  <c:v>0.17168203700000001</c:v>
                </c:pt>
                <c:pt idx="29">
                  <c:v>0.17682736199999999</c:v>
                </c:pt>
                <c:pt idx="30">
                  <c:v>0.18084404000000001</c:v>
                </c:pt>
                <c:pt idx="31">
                  <c:v>0.18382699599999999</c:v>
                </c:pt>
                <c:pt idx="32">
                  <c:v>0.18744970699999999</c:v>
                </c:pt>
                <c:pt idx="33">
                  <c:v>0.19062960800000001</c:v>
                </c:pt>
                <c:pt idx="34">
                  <c:v>0.19456616199999999</c:v>
                </c:pt>
                <c:pt idx="35">
                  <c:v>0.199507767</c:v>
                </c:pt>
                <c:pt idx="36">
                  <c:v>0.20374456799999999</c:v>
                </c:pt>
                <c:pt idx="37">
                  <c:v>0.209932587</c:v>
                </c:pt>
                <c:pt idx="38">
                  <c:v>0.21627139300000001</c:v>
                </c:pt>
                <c:pt idx="39">
                  <c:v>0.22284896900000001</c:v>
                </c:pt>
                <c:pt idx="40">
                  <c:v>0.23021604900000001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7C-4956-B7BB-1DC93661F35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hybrid electric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Sheet1!$G$2:$G$42</c:f>
              <c:numCache>
                <c:formatCode>General</c:formatCode>
                <c:ptCount val="41"/>
                <c:pt idx="0">
                  <c:v>0.28990145899999997</c:v>
                </c:pt>
                <c:pt idx="1">
                  <c:v>0.28332720900000002</c:v>
                </c:pt>
                <c:pt idx="2">
                  <c:v>0.41789324999999999</c:v>
                </c:pt>
                <c:pt idx="3">
                  <c:v>0.50203604099999999</c:v>
                </c:pt>
                <c:pt idx="4">
                  <c:v>0.500183716</c:v>
                </c:pt>
                <c:pt idx="5">
                  <c:v>0.48943774400000001</c:v>
                </c:pt>
                <c:pt idx="6">
                  <c:v>0.39923846400000002</c:v>
                </c:pt>
                <c:pt idx="7">
                  <c:v>0.39532205199999998</c:v>
                </c:pt>
                <c:pt idx="8">
                  <c:v>0.39216046100000002</c:v>
                </c:pt>
                <c:pt idx="9">
                  <c:v>0.354722015</c:v>
                </c:pt>
                <c:pt idx="10">
                  <c:v>0.425889984</c:v>
                </c:pt>
                <c:pt idx="11">
                  <c:v>0.42971389799999998</c:v>
                </c:pt>
                <c:pt idx="12">
                  <c:v>0.43869482399999998</c:v>
                </c:pt>
                <c:pt idx="13">
                  <c:v>0.46132879599999999</c:v>
                </c:pt>
                <c:pt idx="14">
                  <c:v>0.49040533400000003</c:v>
                </c:pt>
                <c:pt idx="15">
                  <c:v>0.48708032200000001</c:v>
                </c:pt>
                <c:pt idx="16">
                  <c:v>0.51338043200000005</c:v>
                </c:pt>
                <c:pt idx="17">
                  <c:v>0.53773004200000007</c:v>
                </c:pt>
                <c:pt idx="18">
                  <c:v>0.55638183600000002</c:v>
                </c:pt>
                <c:pt idx="19">
                  <c:v>0.57357092300000001</c:v>
                </c:pt>
                <c:pt idx="20">
                  <c:v>0.59090759300000006</c:v>
                </c:pt>
                <c:pt idx="21">
                  <c:v>0.612554932</c:v>
                </c:pt>
                <c:pt idx="22">
                  <c:v>0.63429925500000006</c:v>
                </c:pt>
                <c:pt idx="23">
                  <c:v>0.652786011</c:v>
                </c:pt>
                <c:pt idx="24">
                  <c:v>0.66861010700000001</c:v>
                </c:pt>
                <c:pt idx="25">
                  <c:v>0.68424646</c:v>
                </c:pt>
                <c:pt idx="26">
                  <c:v>0.70092999299999992</c:v>
                </c:pt>
                <c:pt idx="27">
                  <c:v>0.71664831500000004</c:v>
                </c:pt>
                <c:pt idx="28">
                  <c:v>0.73364654499999993</c:v>
                </c:pt>
                <c:pt idx="29">
                  <c:v>0.74931524699999996</c:v>
                </c:pt>
                <c:pt idx="30">
                  <c:v>0.76325714100000008</c:v>
                </c:pt>
                <c:pt idx="31">
                  <c:v>0.77752111800000001</c:v>
                </c:pt>
                <c:pt idx="32">
                  <c:v>0.78989123500000002</c:v>
                </c:pt>
                <c:pt idx="33">
                  <c:v>0.80117724599999995</c:v>
                </c:pt>
                <c:pt idx="34">
                  <c:v>0.81525415000000001</c:v>
                </c:pt>
                <c:pt idx="35">
                  <c:v>0.83043988000000002</c:v>
                </c:pt>
                <c:pt idx="36">
                  <c:v>0.84484820599999999</c:v>
                </c:pt>
                <c:pt idx="37">
                  <c:v>0.86040210000000006</c:v>
                </c:pt>
                <c:pt idx="38">
                  <c:v>0.87571460000000001</c:v>
                </c:pt>
                <c:pt idx="39">
                  <c:v>0.88978448500000007</c:v>
                </c:pt>
                <c:pt idx="40">
                  <c:v>0.90483697500000004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7C-4956-B7BB-1DC93661F35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Sheet1!$H$2:$H$42</c:f>
              <c:numCache>
                <c:formatCode>General</c:formatCode>
                <c:ptCount val="41"/>
                <c:pt idx="0">
                  <c:v>5.9136271999999997E-2</c:v>
                </c:pt>
                <c:pt idx="1">
                  <c:v>5.8342373000000003E-2</c:v>
                </c:pt>
                <c:pt idx="2">
                  <c:v>9.7900450000000007E-3</c:v>
                </c:pt>
                <c:pt idx="3">
                  <c:v>8.7038580000000001E-3</c:v>
                </c:pt>
                <c:pt idx="4">
                  <c:v>1.0257820000000001E-2</c:v>
                </c:pt>
                <c:pt idx="5">
                  <c:v>2.6051426999999999E-2</c:v>
                </c:pt>
                <c:pt idx="6">
                  <c:v>3.7908772E-2</c:v>
                </c:pt>
                <c:pt idx="7">
                  <c:v>3.7082813999999999E-2</c:v>
                </c:pt>
                <c:pt idx="8">
                  <c:v>1.7462409000000002E-2</c:v>
                </c:pt>
                <c:pt idx="9">
                  <c:v>1.8354709E-2</c:v>
                </c:pt>
                <c:pt idx="10">
                  <c:v>1.6975172E-2</c:v>
                </c:pt>
                <c:pt idx="11">
                  <c:v>1.6529292000000001E-2</c:v>
                </c:pt>
                <c:pt idx="12">
                  <c:v>1.6443157999999999E-2</c:v>
                </c:pt>
                <c:pt idx="13">
                  <c:v>1.6669148000000002E-2</c:v>
                </c:pt>
                <c:pt idx="14">
                  <c:v>1.6888924999999999E-2</c:v>
                </c:pt>
                <c:pt idx="15">
                  <c:v>1.7024969000000001E-2</c:v>
                </c:pt>
                <c:pt idx="16">
                  <c:v>1.7141098E-2</c:v>
                </c:pt>
                <c:pt idx="17">
                  <c:v>1.7226017E-2</c:v>
                </c:pt>
                <c:pt idx="18">
                  <c:v>1.7297896E-2</c:v>
                </c:pt>
                <c:pt idx="19">
                  <c:v>1.7376698999999999E-2</c:v>
                </c:pt>
                <c:pt idx="20">
                  <c:v>1.7394336E-2</c:v>
                </c:pt>
                <c:pt idx="21">
                  <c:v>1.7418229E-2</c:v>
                </c:pt>
                <c:pt idx="22">
                  <c:v>1.7466265000000002E-2</c:v>
                </c:pt>
                <c:pt idx="23">
                  <c:v>1.7492375000000001E-2</c:v>
                </c:pt>
                <c:pt idx="24">
                  <c:v>1.7536566E-2</c:v>
                </c:pt>
                <c:pt idx="25">
                  <c:v>1.7630849000000001E-2</c:v>
                </c:pt>
                <c:pt idx="26">
                  <c:v>1.776552E-2</c:v>
                </c:pt>
                <c:pt idx="27">
                  <c:v>1.7915888000000001E-2</c:v>
                </c:pt>
                <c:pt idx="28">
                  <c:v>1.8082755999999998E-2</c:v>
                </c:pt>
                <c:pt idx="29">
                  <c:v>1.8229539999999999E-2</c:v>
                </c:pt>
                <c:pt idx="30">
                  <c:v>1.8367234E-2</c:v>
                </c:pt>
                <c:pt idx="31">
                  <c:v>1.8524229999999999E-2</c:v>
                </c:pt>
                <c:pt idx="32">
                  <c:v>1.8650231E-2</c:v>
                </c:pt>
                <c:pt idx="33">
                  <c:v>1.8786491999999998E-2</c:v>
                </c:pt>
                <c:pt idx="34">
                  <c:v>1.8984101E-2</c:v>
                </c:pt>
                <c:pt idx="35">
                  <c:v>1.9195296000000001E-2</c:v>
                </c:pt>
                <c:pt idx="36">
                  <c:v>1.9415992E-2</c:v>
                </c:pt>
                <c:pt idx="37">
                  <c:v>1.9607156000000001E-2</c:v>
                </c:pt>
                <c:pt idx="38">
                  <c:v>1.983145E-2</c:v>
                </c:pt>
                <c:pt idx="39">
                  <c:v>2.0025434000000002E-2</c:v>
                </c:pt>
                <c:pt idx="40">
                  <c:v>2.0241606999999998E-2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97C-4956-B7BB-1DC93661F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974624"/>
        <c:axId val="294975168"/>
      </c:areaChart>
      <c:catAx>
        <c:axId val="29497462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975168"/>
        <c:crosses val="autoZero"/>
        <c:auto val="1"/>
        <c:lblAlgn val="ctr"/>
        <c:lblOffset val="100"/>
        <c:tickLblSkip val="10"/>
        <c:tickMarkSkip val="10"/>
        <c:noMultiLvlLbl val="1"/>
      </c:catAx>
      <c:valAx>
        <c:axId val="29497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 w="22225">
            <a:solidFill>
              <a:srgbClr val="FFFFFF">
                <a:lumMod val="65000"/>
              </a:srgb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974624"/>
        <c:crossesAt val="10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192147856517935E-2"/>
          <c:y val="0.18203665464007202"/>
          <c:w val="0.55061697918055652"/>
          <c:h val="0.719634815100562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100 mile EV</c:v>
                </c:pt>
              </c:strCache>
            </c:strRef>
          </c:tx>
          <c:spPr>
            <a:ln>
              <a:solidFill>
                <a:srgbClr val="BD732A"/>
              </a:solidFill>
              <a:prstDash val="sysDash"/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1.2484919999999999E-3</c:v>
                </c:pt>
                <c:pt idx="1">
                  <c:v>7.2353850000000004E-3</c:v>
                </c:pt>
                <c:pt idx="2">
                  <c:v>1.5701280000000001E-2</c:v>
                </c:pt>
                <c:pt idx="3">
                  <c:v>5.7851776000000001E-2</c:v>
                </c:pt>
                <c:pt idx="4">
                  <c:v>3.3019455000000003E-2</c:v>
                </c:pt>
                <c:pt idx="5">
                  <c:v>5.1687591999999997E-2</c:v>
                </c:pt>
                <c:pt idx="6">
                  <c:v>3.0897665000000001E-2</c:v>
                </c:pt>
                <c:pt idx="7">
                  <c:v>1.7414911000000002E-2</c:v>
                </c:pt>
                <c:pt idx="8">
                  <c:v>6.0781230000000004E-3</c:v>
                </c:pt>
                <c:pt idx="9">
                  <c:v>1.0066758E-2</c:v>
                </c:pt>
                <c:pt idx="10">
                  <c:v>6.9472240000000001E-3</c:v>
                </c:pt>
                <c:pt idx="11">
                  <c:v>4.9186000000000004E-3</c:v>
                </c:pt>
                <c:pt idx="12">
                  <c:v>4.3789579999999996E-3</c:v>
                </c:pt>
                <c:pt idx="13">
                  <c:v>4.1503500000000006E-3</c:v>
                </c:pt>
                <c:pt idx="14">
                  <c:v>3.9494400000000002E-3</c:v>
                </c:pt>
                <c:pt idx="15">
                  <c:v>4.0274000000000004E-3</c:v>
                </c:pt>
                <c:pt idx="16">
                  <c:v>4.2580819999999998E-3</c:v>
                </c:pt>
                <c:pt idx="17">
                  <c:v>4.6609779999999996E-3</c:v>
                </c:pt>
                <c:pt idx="18">
                  <c:v>5.1349739999999996E-3</c:v>
                </c:pt>
                <c:pt idx="19">
                  <c:v>5.6778100000000001E-3</c:v>
                </c:pt>
                <c:pt idx="20">
                  <c:v>6.3017149999999994E-3</c:v>
                </c:pt>
                <c:pt idx="21">
                  <c:v>6.8513080000000004E-3</c:v>
                </c:pt>
                <c:pt idx="22">
                  <c:v>7.414014E-3</c:v>
                </c:pt>
                <c:pt idx="23">
                  <c:v>7.9526639999999999E-3</c:v>
                </c:pt>
                <c:pt idx="24">
                  <c:v>8.438188000000001E-3</c:v>
                </c:pt>
                <c:pt idx="25">
                  <c:v>8.890180000000001E-3</c:v>
                </c:pt>
                <c:pt idx="26">
                  <c:v>9.3113329999999998E-3</c:v>
                </c:pt>
                <c:pt idx="27">
                  <c:v>9.6717100000000018E-3</c:v>
                </c:pt>
                <c:pt idx="28">
                  <c:v>1.0013411999999999E-2</c:v>
                </c:pt>
                <c:pt idx="29">
                  <c:v>1.0303962E-2</c:v>
                </c:pt>
                <c:pt idx="30">
                  <c:v>1.0536179999999999E-2</c:v>
                </c:pt>
                <c:pt idx="31">
                  <c:v>1.0737315000000001E-2</c:v>
                </c:pt>
                <c:pt idx="32">
                  <c:v>1.0928685E-2</c:v>
                </c:pt>
                <c:pt idx="33">
                  <c:v>1.1088578E-2</c:v>
                </c:pt>
                <c:pt idx="34">
                  <c:v>1.1272584E-2</c:v>
                </c:pt>
                <c:pt idx="35">
                  <c:v>1.1468679000000001E-2</c:v>
                </c:pt>
                <c:pt idx="36">
                  <c:v>1.1639348000000001E-2</c:v>
                </c:pt>
                <c:pt idx="37">
                  <c:v>1.1831243E-2</c:v>
                </c:pt>
                <c:pt idx="38">
                  <c:v>1.2021436E-2</c:v>
                </c:pt>
                <c:pt idx="39">
                  <c:v>1.2196591999999999E-2</c:v>
                </c:pt>
                <c:pt idx="40">
                  <c:v>1.2390755999999999E-2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D5-4E36-A4D0-0D87AE8574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plug-in hybrid</c:v>
                </c:pt>
              </c:strCache>
            </c:strRef>
          </c:tx>
          <c:spPr>
            <a:ln>
              <a:solidFill>
                <a:srgbClr val="A33340">
                  <a:lumMod val="60000"/>
                  <a:lumOff val="40000"/>
                </a:srgbClr>
              </a:solidFill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0</c:v>
                </c:pt>
                <c:pt idx="1">
                  <c:v>4.8629319999999986E-3</c:v>
                </c:pt>
                <c:pt idx="2">
                  <c:v>5.5342048999999997E-2</c:v>
                </c:pt>
                <c:pt idx="3">
                  <c:v>7.9698455999999987E-2</c:v>
                </c:pt>
                <c:pt idx="4">
                  <c:v>7.1544296000000007E-2</c:v>
                </c:pt>
                <c:pt idx="5">
                  <c:v>6.6639114000000013E-2</c:v>
                </c:pt>
                <c:pt idx="6">
                  <c:v>8.3616050999999997E-2</c:v>
                </c:pt>
                <c:pt idx="7">
                  <c:v>0.12750287599999999</c:v>
                </c:pt>
                <c:pt idx="8">
                  <c:v>0.11589325</c:v>
                </c:pt>
                <c:pt idx="9">
                  <c:v>0.13654045100000001</c:v>
                </c:pt>
                <c:pt idx="10">
                  <c:v>9.4128136000000001E-2</c:v>
                </c:pt>
                <c:pt idx="11">
                  <c:v>8.4177916999999991E-2</c:v>
                </c:pt>
                <c:pt idx="12">
                  <c:v>7.4513222000000004E-2</c:v>
                </c:pt>
                <c:pt idx="13">
                  <c:v>7.039656100000001E-2</c:v>
                </c:pt>
                <c:pt idx="14">
                  <c:v>6.7596976999999989E-2</c:v>
                </c:pt>
                <c:pt idx="15">
                  <c:v>6.5140975999999989E-2</c:v>
                </c:pt>
                <c:pt idx="16">
                  <c:v>9.5280838000000007E-2</c:v>
                </c:pt>
                <c:pt idx="17">
                  <c:v>0.108858406</c:v>
                </c:pt>
                <c:pt idx="18">
                  <c:v>0.11441050699999999</c:v>
                </c:pt>
                <c:pt idx="19">
                  <c:v>0.119546921</c:v>
                </c:pt>
                <c:pt idx="20">
                  <c:v>0.128146118</c:v>
                </c:pt>
                <c:pt idx="21">
                  <c:v>0.13368127399999999</c:v>
                </c:pt>
                <c:pt idx="22">
                  <c:v>0.13906970199999999</c:v>
                </c:pt>
                <c:pt idx="23">
                  <c:v>0.14488011200000001</c:v>
                </c:pt>
                <c:pt idx="24">
                  <c:v>0.15041307100000001</c:v>
                </c:pt>
                <c:pt idx="25">
                  <c:v>0.15601936299999999</c:v>
                </c:pt>
                <c:pt idx="26">
                  <c:v>0.16173353600000001</c:v>
                </c:pt>
                <c:pt idx="27">
                  <c:v>0.16639321900000001</c:v>
                </c:pt>
                <c:pt idx="28">
                  <c:v>0.17168203700000001</c:v>
                </c:pt>
                <c:pt idx="29">
                  <c:v>0.17682736199999999</c:v>
                </c:pt>
                <c:pt idx="30">
                  <c:v>0.18084404000000001</c:v>
                </c:pt>
                <c:pt idx="31">
                  <c:v>0.18382699599999999</c:v>
                </c:pt>
                <c:pt idx="32">
                  <c:v>0.18744970699999999</c:v>
                </c:pt>
                <c:pt idx="33">
                  <c:v>0.19062960800000001</c:v>
                </c:pt>
                <c:pt idx="34">
                  <c:v>0.19456616199999999</c:v>
                </c:pt>
                <c:pt idx="35">
                  <c:v>0.199507767</c:v>
                </c:pt>
                <c:pt idx="36">
                  <c:v>0.20374456799999999</c:v>
                </c:pt>
                <c:pt idx="37">
                  <c:v>0.209932587</c:v>
                </c:pt>
                <c:pt idx="38">
                  <c:v>0.21627139300000001</c:v>
                </c:pt>
                <c:pt idx="39">
                  <c:v>0.22284896900000001</c:v>
                </c:pt>
                <c:pt idx="40">
                  <c:v>0.23021604900000001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D5-4E36-A4D0-0D87AE8574A8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200 mile EV</c:v>
                </c:pt>
              </c:strCache>
            </c:strRef>
          </c:tx>
          <c:spPr>
            <a:ln>
              <a:solidFill>
                <a:srgbClr val="0096D7"/>
              </a:solidFill>
              <a:prstDash val="solid"/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8.5739999999999996E-6</c:v>
                </c:pt>
                <c:pt idx="1">
                  <c:v>2.3089999999999998E-6</c:v>
                </c:pt>
                <c:pt idx="2">
                  <c:v>1.7441900000000001E-4</c:v>
                </c:pt>
                <c:pt idx="3">
                  <c:v>3.1124756E-2</c:v>
                </c:pt>
                <c:pt idx="4">
                  <c:v>5.9267149999999999E-3</c:v>
                </c:pt>
                <c:pt idx="5">
                  <c:v>5.0016850000000014E-3</c:v>
                </c:pt>
                <c:pt idx="6">
                  <c:v>2.3672254E-2</c:v>
                </c:pt>
                <c:pt idx="7">
                  <c:v>5.0771438000000002E-2</c:v>
                </c:pt>
                <c:pt idx="8">
                  <c:v>7.9015333999999993E-2</c:v>
                </c:pt>
                <c:pt idx="9">
                  <c:v>5.0233633999999999E-2</c:v>
                </c:pt>
                <c:pt idx="10">
                  <c:v>6.0271223999999998E-2</c:v>
                </c:pt>
                <c:pt idx="11">
                  <c:v>6.9300031999999998E-2</c:v>
                </c:pt>
                <c:pt idx="12">
                  <c:v>8.2688499999999998E-2</c:v>
                </c:pt>
                <c:pt idx="13">
                  <c:v>0.105511811</c:v>
                </c:pt>
                <c:pt idx="14">
                  <c:v>0.15168363200000001</c:v>
                </c:pt>
                <c:pt idx="15">
                  <c:v>0.22409399399999999</c:v>
                </c:pt>
                <c:pt idx="16">
                  <c:v>0.24071564500000001</c:v>
                </c:pt>
                <c:pt idx="17">
                  <c:v>0.24995389500000001</c:v>
                </c:pt>
                <c:pt idx="18">
                  <c:v>0.26066181199999999</c:v>
                </c:pt>
                <c:pt idx="19">
                  <c:v>0.27627751900000003</c:v>
                </c:pt>
                <c:pt idx="20">
                  <c:v>0.294354263</c:v>
                </c:pt>
                <c:pt idx="21">
                  <c:v>0.31726815000000003</c:v>
                </c:pt>
                <c:pt idx="22">
                  <c:v>0.34478608700000002</c:v>
                </c:pt>
                <c:pt idx="23">
                  <c:v>0.37554489899999999</c:v>
                </c:pt>
                <c:pt idx="24">
                  <c:v>0.40738517800000001</c:v>
                </c:pt>
                <c:pt idx="25">
                  <c:v>0.44067793199999999</c:v>
                </c:pt>
                <c:pt idx="26">
                  <c:v>0.47562745699999992</c:v>
                </c:pt>
                <c:pt idx="27">
                  <c:v>0.50792538499999995</c:v>
                </c:pt>
                <c:pt idx="28">
                  <c:v>0.54304078700000002</c:v>
                </c:pt>
                <c:pt idx="29">
                  <c:v>0.57944418399999997</c:v>
                </c:pt>
                <c:pt idx="30">
                  <c:v>0.61221383699999998</c:v>
                </c:pt>
                <c:pt idx="31">
                  <c:v>0.63264080899999997</c:v>
                </c:pt>
                <c:pt idx="32">
                  <c:v>0.65379347199999993</c:v>
                </c:pt>
                <c:pt idx="33">
                  <c:v>0.67245164499999999</c:v>
                </c:pt>
                <c:pt idx="34">
                  <c:v>0.69206310999999998</c:v>
                </c:pt>
                <c:pt idx="35">
                  <c:v>0.71521719400000006</c:v>
                </c:pt>
                <c:pt idx="36">
                  <c:v>0.73381431500000005</c:v>
                </c:pt>
                <c:pt idx="37">
                  <c:v>0.75962182699999992</c:v>
                </c:pt>
                <c:pt idx="38">
                  <c:v>0.785846237</c:v>
                </c:pt>
                <c:pt idx="39">
                  <c:v>0.80988363699999988</c:v>
                </c:pt>
                <c:pt idx="40">
                  <c:v>0.83382611100000004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D5-4E36-A4D0-0D87AE8574A8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hybrid electric</c:v>
                </c:pt>
              </c:strCache>
            </c:strRef>
          </c:tx>
          <c:spPr>
            <a:ln>
              <a:solidFill>
                <a:srgbClr val="A33340"/>
              </a:solidFill>
              <a:prstDash val="solid"/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0.28990145899999997</c:v>
                </c:pt>
                <c:pt idx="1">
                  <c:v>0.28332720900000002</c:v>
                </c:pt>
                <c:pt idx="2">
                  <c:v>0.41789324999999999</c:v>
                </c:pt>
                <c:pt idx="3">
                  <c:v>0.50203604099999999</c:v>
                </c:pt>
                <c:pt idx="4">
                  <c:v>0.500183716</c:v>
                </c:pt>
                <c:pt idx="5">
                  <c:v>0.48943774400000001</c:v>
                </c:pt>
                <c:pt idx="6">
                  <c:v>0.39923846400000002</c:v>
                </c:pt>
                <c:pt idx="7">
                  <c:v>0.39532205199999998</c:v>
                </c:pt>
                <c:pt idx="8">
                  <c:v>0.39216046100000002</c:v>
                </c:pt>
                <c:pt idx="9">
                  <c:v>0.354722015</c:v>
                </c:pt>
                <c:pt idx="10">
                  <c:v>0.425889984</c:v>
                </c:pt>
                <c:pt idx="11">
                  <c:v>0.42971389799999998</c:v>
                </c:pt>
                <c:pt idx="12">
                  <c:v>0.43869482399999998</c:v>
                </c:pt>
                <c:pt idx="13">
                  <c:v>0.46132879599999999</c:v>
                </c:pt>
                <c:pt idx="14">
                  <c:v>0.49040533400000003</c:v>
                </c:pt>
                <c:pt idx="15">
                  <c:v>0.48708032200000001</c:v>
                </c:pt>
                <c:pt idx="16">
                  <c:v>0.51338043200000005</c:v>
                </c:pt>
                <c:pt idx="17">
                  <c:v>0.53773004200000007</c:v>
                </c:pt>
                <c:pt idx="18">
                  <c:v>0.55638183600000002</c:v>
                </c:pt>
                <c:pt idx="19">
                  <c:v>0.57357092300000001</c:v>
                </c:pt>
                <c:pt idx="20">
                  <c:v>0.59090759300000006</c:v>
                </c:pt>
                <c:pt idx="21">
                  <c:v>0.612554932</c:v>
                </c:pt>
                <c:pt idx="22">
                  <c:v>0.63429925500000006</c:v>
                </c:pt>
                <c:pt idx="23">
                  <c:v>0.652786011</c:v>
                </c:pt>
                <c:pt idx="24">
                  <c:v>0.66861010700000001</c:v>
                </c:pt>
                <c:pt idx="25">
                  <c:v>0.68424646</c:v>
                </c:pt>
                <c:pt idx="26">
                  <c:v>0.70092999299999992</c:v>
                </c:pt>
                <c:pt idx="27">
                  <c:v>0.71664831500000004</c:v>
                </c:pt>
                <c:pt idx="28">
                  <c:v>0.73364654499999993</c:v>
                </c:pt>
                <c:pt idx="29">
                  <c:v>0.74931524699999996</c:v>
                </c:pt>
                <c:pt idx="30">
                  <c:v>0.76325714100000008</c:v>
                </c:pt>
                <c:pt idx="31">
                  <c:v>0.77752111800000001</c:v>
                </c:pt>
                <c:pt idx="32">
                  <c:v>0.78989123500000002</c:v>
                </c:pt>
                <c:pt idx="33">
                  <c:v>0.80117724599999995</c:v>
                </c:pt>
                <c:pt idx="34">
                  <c:v>0.81525415000000001</c:v>
                </c:pt>
                <c:pt idx="35">
                  <c:v>0.83043988000000002</c:v>
                </c:pt>
                <c:pt idx="36">
                  <c:v>0.84484820599999999</c:v>
                </c:pt>
                <c:pt idx="37">
                  <c:v>0.86040210000000006</c:v>
                </c:pt>
                <c:pt idx="38">
                  <c:v>0.87571460000000001</c:v>
                </c:pt>
                <c:pt idx="39">
                  <c:v>0.88978448500000007</c:v>
                </c:pt>
                <c:pt idx="40">
                  <c:v>0.90483697500000004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D5-4E36-A4D0-0D87AE8574A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300 mile EV</c:v>
                </c:pt>
              </c:strCache>
            </c:strRef>
          </c:tx>
          <c:spPr>
            <a:ln>
              <a:solidFill>
                <a:srgbClr val="5D9732"/>
              </a:solidFill>
              <a:prstDash val="sysDash"/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1.1510701999999999E-2</c:v>
                </c:pt>
                <c:pt idx="5">
                  <c:v>1.5610193E-2</c:v>
                </c:pt>
                <c:pt idx="6">
                  <c:v>2.5561759E-2</c:v>
                </c:pt>
                <c:pt idx="7">
                  <c:v>3.4224119999999997E-2</c:v>
                </c:pt>
                <c:pt idx="8">
                  <c:v>0.139430359</c:v>
                </c:pt>
                <c:pt idx="9">
                  <c:v>0.22930013299999999</c:v>
                </c:pt>
                <c:pt idx="10">
                  <c:v>0.29521823800000002</c:v>
                </c:pt>
                <c:pt idx="11">
                  <c:v>0.39954786799999997</c:v>
                </c:pt>
                <c:pt idx="12">
                  <c:v>0.39759876199999988</c:v>
                </c:pt>
                <c:pt idx="13">
                  <c:v>0.39793993500000002</c:v>
                </c:pt>
                <c:pt idx="14">
                  <c:v>0.40190902400000011</c:v>
                </c:pt>
                <c:pt idx="15">
                  <c:v>0.38413835600000001</c:v>
                </c:pt>
                <c:pt idx="16">
                  <c:v>0.38548850899999998</c:v>
                </c:pt>
                <c:pt idx="17">
                  <c:v>0.39836332000000002</c:v>
                </c:pt>
                <c:pt idx="18">
                  <c:v>0.41869548499999998</c:v>
                </c:pt>
                <c:pt idx="19">
                  <c:v>0.443704812</c:v>
                </c:pt>
                <c:pt idx="20">
                  <c:v>0.48097756000000003</c:v>
                </c:pt>
                <c:pt idx="21">
                  <c:v>0.52326229300000004</c:v>
                </c:pt>
                <c:pt idx="22">
                  <c:v>0.56140495800000001</c:v>
                </c:pt>
                <c:pt idx="23">
                  <c:v>0.5995613139999999</c:v>
                </c:pt>
                <c:pt idx="24">
                  <c:v>0.63962349899999993</c:v>
                </c:pt>
                <c:pt idx="25">
                  <c:v>0.67938459100000004</c:v>
                </c:pt>
                <c:pt idx="26">
                  <c:v>0.71511385999999988</c:v>
                </c:pt>
                <c:pt idx="27">
                  <c:v>0.74662771800000005</c:v>
                </c:pt>
                <c:pt idx="28">
                  <c:v>0.77138999600000002</c:v>
                </c:pt>
                <c:pt idx="29">
                  <c:v>0.79532281599999999</c:v>
                </c:pt>
                <c:pt idx="30">
                  <c:v>0.81378637500000006</c:v>
                </c:pt>
                <c:pt idx="31">
                  <c:v>0.83096979799999993</c:v>
                </c:pt>
                <c:pt idx="32">
                  <c:v>0.85125116599999995</c:v>
                </c:pt>
                <c:pt idx="33">
                  <c:v>0.87561199599999995</c:v>
                </c:pt>
                <c:pt idx="34">
                  <c:v>0.89869409799999989</c:v>
                </c:pt>
                <c:pt idx="35">
                  <c:v>0.92340097899999996</c:v>
                </c:pt>
                <c:pt idx="36">
                  <c:v>0.94851125700000005</c:v>
                </c:pt>
                <c:pt idx="37">
                  <c:v>0.96968625600000002</c:v>
                </c:pt>
                <c:pt idx="38">
                  <c:v>0.99945889899999996</c:v>
                </c:pt>
                <c:pt idx="39">
                  <c:v>1.0243780810000001</c:v>
                </c:pt>
                <c:pt idx="40">
                  <c:v>1.04864662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D5-4E36-A4D0-0D87AE8574A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total battery electric</c:v>
                </c:pt>
              </c:strCache>
            </c:strRef>
          </c:tx>
          <c:spPr>
            <a:ln>
              <a:solidFill>
                <a:srgbClr val="675005"/>
              </a:solidFill>
              <a:prstDash val="solid"/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Sheet1!$G$2:$G$42</c:f>
              <c:numCache>
                <c:formatCode>General</c:formatCode>
                <c:ptCount val="41"/>
                <c:pt idx="0">
                  <c:v>1.257066E-3</c:v>
                </c:pt>
                <c:pt idx="1">
                  <c:v>7.2376940000000002E-3</c:v>
                </c:pt>
                <c:pt idx="2">
                  <c:v>1.5875699E-2</c:v>
                </c:pt>
                <c:pt idx="3">
                  <c:v>8.8976532000000011E-2</c:v>
                </c:pt>
                <c:pt idx="4">
                  <c:v>5.0456867000000002E-2</c:v>
                </c:pt>
                <c:pt idx="5">
                  <c:v>7.2299469000000005E-2</c:v>
                </c:pt>
                <c:pt idx="6">
                  <c:v>8.0131682999999995E-2</c:v>
                </c:pt>
                <c:pt idx="7">
                  <c:v>0.102410477</c:v>
                </c:pt>
                <c:pt idx="8">
                  <c:v>0.22452381900000001</c:v>
                </c:pt>
                <c:pt idx="9">
                  <c:v>0.289600525</c:v>
                </c:pt>
                <c:pt idx="10">
                  <c:v>0.36243670700000002</c:v>
                </c:pt>
                <c:pt idx="11">
                  <c:v>0.47376650999999997</c:v>
                </c:pt>
                <c:pt idx="12">
                  <c:v>0.48466619900000002</c:v>
                </c:pt>
                <c:pt idx="13">
                  <c:v>0.50760208100000004</c:v>
                </c:pt>
                <c:pt idx="14">
                  <c:v>0.55754211399999998</c:v>
                </c:pt>
                <c:pt idx="15">
                  <c:v>0.61225976599999998</c:v>
                </c:pt>
                <c:pt idx="16">
                  <c:v>0.63046221899999999</c:v>
                </c:pt>
                <c:pt idx="17">
                  <c:v>0.65297827099999994</c:v>
                </c:pt>
                <c:pt idx="18">
                  <c:v>0.68449230999999999</c:v>
                </c:pt>
                <c:pt idx="19">
                  <c:v>0.725660156</c:v>
                </c:pt>
                <c:pt idx="20">
                  <c:v>0.78163348399999999</c:v>
                </c:pt>
                <c:pt idx="21">
                  <c:v>0.84738171399999995</c:v>
                </c:pt>
                <c:pt idx="22">
                  <c:v>0.91360504200000003</c:v>
                </c:pt>
                <c:pt idx="23">
                  <c:v>0.98305895999999993</c:v>
                </c:pt>
                <c:pt idx="24">
                  <c:v>1.0554468990000001</c:v>
                </c:pt>
                <c:pt idx="25">
                  <c:v>1.1289527589999999</c:v>
                </c:pt>
                <c:pt idx="26">
                  <c:v>1.2000526119999999</c:v>
                </c:pt>
                <c:pt idx="27">
                  <c:v>1.2642248540000001</c:v>
                </c:pt>
                <c:pt idx="28">
                  <c:v>1.3244442139999999</c:v>
                </c:pt>
                <c:pt idx="29">
                  <c:v>1.385070923</c:v>
                </c:pt>
                <c:pt idx="30">
                  <c:v>1.4365363769999999</c:v>
                </c:pt>
                <c:pt idx="31">
                  <c:v>1.4743478999999999</c:v>
                </c:pt>
                <c:pt idx="32">
                  <c:v>1.515973389</c:v>
                </c:pt>
                <c:pt idx="33">
                  <c:v>1.559152222</c:v>
                </c:pt>
                <c:pt idx="34">
                  <c:v>1.602029785</c:v>
                </c:pt>
                <c:pt idx="35">
                  <c:v>1.6500869140000001</c:v>
                </c:pt>
                <c:pt idx="36">
                  <c:v>1.693964966</c:v>
                </c:pt>
                <c:pt idx="37">
                  <c:v>1.741139282</c:v>
                </c:pt>
                <c:pt idx="38">
                  <c:v>1.7973265380000001</c:v>
                </c:pt>
                <c:pt idx="39">
                  <c:v>1.846458374</c:v>
                </c:pt>
                <c:pt idx="40">
                  <c:v>1.8948635250000001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ED5-4E36-A4D0-0D87AE857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4976256"/>
        <c:axId val="294978432"/>
      </c:lineChart>
      <c:catAx>
        <c:axId val="294976256"/>
        <c:scaling>
          <c:orientation val="minMax"/>
          <c:max val="41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294978432"/>
        <c:crosses val="autoZero"/>
        <c:auto val="1"/>
        <c:lblAlgn val="ctr"/>
        <c:lblOffset val="100"/>
        <c:tickLblSkip val="10"/>
        <c:tickMarkSkip val="10"/>
        <c:noMultiLvlLbl val="1"/>
      </c:catAx>
      <c:valAx>
        <c:axId val="294978432"/>
        <c:scaling>
          <c:orientation val="minMax"/>
          <c:max val="3"/>
        </c:scaling>
        <c:delete val="0"/>
        <c:axPos val="l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numFmt formatCode="#,##0" sourceLinked="0"/>
        <c:majorTickMark val="none"/>
        <c:minorTickMark val="none"/>
        <c:tickLblPos val="low"/>
        <c:spPr>
          <a:ln w="22225">
            <a:solidFill>
              <a:srgbClr val="FFFFFF">
                <a:lumMod val="65000"/>
              </a:srgbClr>
            </a:solidFill>
            <a:prstDash val="lgDash"/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294976256"/>
        <c:crossesAt val="10"/>
        <c:crossBetween val="midCat"/>
        <c:majorUnit val="1"/>
      </c:valAx>
    </c:plotArea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900"/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0.14326</cdr:x>
      <cdr:y>0.16956</cdr:y>
    </cdr:from>
    <cdr:to>
      <cdr:x>0.37014</cdr:x>
      <cdr:y>0.32715</cdr:y>
    </cdr:to>
    <cdr:sp macro="" textlink="">
      <cdr:nvSpPr>
        <cdr:cNvPr id="6" name="TextBox 1"/>
        <cdr:cNvSpPr txBox="1"/>
      </cdr:nvSpPr>
      <cdr:spPr bwMode="auto">
        <a:xfrm xmlns:a="http://schemas.openxmlformats.org/drawingml/2006/main">
          <a:off x="810783" y="805914"/>
          <a:ext cx="1284001" cy="7490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</a:t>
          </a:r>
          <a:r>
            <a:rPr lang="en-US" sz="1400" b="1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2019</a:t>
          </a:r>
        </a:p>
        <a:p xmlns:a="http://schemas.openxmlformats.org/drawingml/2006/main">
          <a:pPr eaLnBrk="0" hangingPunct="0"/>
          <a:endParaRPr lang="en-US" sz="14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history</a:t>
          </a:r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projections</a:t>
          </a:r>
        </a:p>
        <a:p xmlns:a="http://schemas.openxmlformats.org/drawingml/2006/main">
          <a:pPr eaLnBrk="0" hangingPunct="0"/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   </a:t>
          </a:r>
          <a:endParaRPr lang="en-US" sz="1400" b="1" i="0" dirty="0">
            <a:solidFill>
              <a:schemeClr val="bg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</cdr:x>
      <cdr:y>3.64538E-7</cdr:y>
    </cdr:from>
    <cdr:to>
      <cdr:x>1</cdr:x>
      <cdr:y>0.1007</cdr:y>
    </cdr:to>
    <cdr:sp macro="" textlink="">
      <cdr:nvSpPr>
        <cdr:cNvPr id="7" name="TextBox 5"/>
        <cdr:cNvSpPr txBox="1"/>
      </cdr:nvSpPr>
      <cdr:spPr bwMode="auto">
        <a:xfrm xmlns:a="http://schemas.openxmlformats.org/drawingml/2006/main">
          <a:off x="0" y="1"/>
          <a:ext cx="3054096" cy="2762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27432" bIns="27432" rtlCol="0" anchor="t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Electricity generation </a:t>
          </a:r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from selected fuels </a:t>
          </a:r>
        </a:p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(AEO2020 Reference </a:t>
          </a:r>
          <a:r>
            <a:rPr lang="en-US" sz="1400" b="1" dirty="0">
              <a:solidFill>
                <a:schemeClr val="tx1"/>
              </a:solidFill>
              <a:ea typeface="Times New Roman" charset="0"/>
              <a:cs typeface="Times New Roman" charset="0"/>
            </a:rPr>
            <a:t>case)</a:t>
          </a:r>
          <a:endParaRPr lang="en-US" sz="1400" b="1" i="0" baseline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billion kilowatthours</a:t>
          </a:r>
          <a:endParaRPr lang="en-US" sz="1400" b="0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0.76803</cdr:x>
      <cdr:y>0.34957</cdr:y>
    </cdr:from>
    <cdr:to>
      <cdr:x>0.93616</cdr:x>
      <cdr:y>0.7648</cdr:y>
    </cdr:to>
    <cdr:sp macro="" textlink="">
      <cdr:nvSpPr>
        <cdr:cNvPr id="9" name="TextBox 1"/>
        <cdr:cNvSpPr txBox="1"/>
      </cdr:nvSpPr>
      <cdr:spPr bwMode="auto">
        <a:xfrm xmlns:a="http://schemas.openxmlformats.org/drawingml/2006/main">
          <a:off x="4346617" y="1661497"/>
          <a:ext cx="951522" cy="19735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endParaRPr lang="en-US" sz="1400" b="1" i="0" dirty="0">
            <a:solidFill>
              <a:schemeClr val="accent1">
                <a:lumMod val="40000"/>
                <a:lumOff val="60000"/>
              </a:schemeClr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1"/>
              </a:solidFill>
              <a:latin typeface="+mn-lt"/>
              <a:ea typeface="Times New Roman" charset="0"/>
              <a:cs typeface="Times New Roman" charset="0"/>
            </a:rPr>
            <a:t>natural gas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3"/>
              </a:solidFill>
              <a:latin typeface="+mn-lt"/>
              <a:ea typeface="Times New Roman" charset="0"/>
              <a:cs typeface="Times New Roman" charset="0"/>
            </a:rPr>
            <a:t>renewables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5"/>
              </a:solidFill>
              <a:latin typeface="+mn-lt"/>
              <a:ea typeface="Times New Roman" charset="0"/>
              <a:cs typeface="Times New Roman" charset="0"/>
            </a:rPr>
            <a:t>nuclear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coal</a:t>
          </a:r>
        </a:p>
      </cdr:txBody>
    </cdr:sp>
  </cdr:relSizeAnchor>
  <cdr:relSizeAnchor xmlns:cdr="http://schemas.openxmlformats.org/drawingml/2006/chartDrawing">
    <cdr:from>
      <cdr:x>0.67927</cdr:x>
      <cdr:y>0.38544</cdr:y>
    </cdr:from>
    <cdr:to>
      <cdr:x>0.75583</cdr:x>
      <cdr:y>0.44367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3064200" y="1639044"/>
          <a:ext cx="345377" cy="24763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36%</a:t>
          </a:r>
        </a:p>
      </cdr:txBody>
    </cdr:sp>
  </cdr:relSizeAnchor>
  <cdr:relSizeAnchor xmlns:cdr="http://schemas.openxmlformats.org/drawingml/2006/chartDrawing">
    <cdr:from>
      <cdr:x>0.67927</cdr:x>
      <cdr:y>0.59091</cdr:y>
    </cdr:from>
    <cdr:to>
      <cdr:x>0.75463</cdr:x>
      <cdr:y>0.64994</cdr:y>
    </cdr:to>
    <cdr:sp macro="" textlink="">
      <cdr:nvSpPr>
        <cdr:cNvPr id="12" name="TextBox 1"/>
        <cdr:cNvSpPr txBox="1"/>
      </cdr:nvSpPr>
      <cdr:spPr bwMode="auto">
        <a:xfrm xmlns:a="http://schemas.openxmlformats.org/drawingml/2006/main">
          <a:off x="3844281" y="2808594"/>
          <a:ext cx="426495" cy="2805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38%</a:t>
          </a:r>
        </a:p>
      </cdr:txBody>
    </cdr:sp>
  </cdr:relSizeAnchor>
  <cdr:relSizeAnchor xmlns:cdr="http://schemas.openxmlformats.org/drawingml/2006/chartDrawing">
    <cdr:from>
      <cdr:x>0.67551</cdr:x>
      <cdr:y>0.75437</cdr:y>
    </cdr:from>
    <cdr:to>
      <cdr:x>0.75261</cdr:x>
      <cdr:y>0.80814</cdr:y>
    </cdr:to>
    <cdr:sp macro="" textlink="">
      <cdr:nvSpPr>
        <cdr:cNvPr id="13" name="TextBox 1"/>
        <cdr:cNvSpPr txBox="1"/>
      </cdr:nvSpPr>
      <cdr:spPr bwMode="auto">
        <a:xfrm xmlns:a="http://schemas.openxmlformats.org/drawingml/2006/main">
          <a:off x="3823009" y="3585517"/>
          <a:ext cx="436342" cy="2555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12%</a:t>
          </a:r>
        </a:p>
      </cdr:txBody>
    </cdr:sp>
  </cdr:relSizeAnchor>
  <cdr:relSizeAnchor xmlns:cdr="http://schemas.openxmlformats.org/drawingml/2006/chartDrawing">
    <cdr:from>
      <cdr:x>0.67375</cdr:x>
      <cdr:y>0.83198</cdr:y>
    </cdr:from>
    <cdr:to>
      <cdr:x>0.74729</cdr:x>
      <cdr:y>0.88745</cdr:y>
    </cdr:to>
    <cdr:sp macro="" textlink="">
      <cdr:nvSpPr>
        <cdr:cNvPr id="14" name="TextBox 1"/>
        <cdr:cNvSpPr txBox="1"/>
      </cdr:nvSpPr>
      <cdr:spPr bwMode="auto">
        <a:xfrm xmlns:a="http://schemas.openxmlformats.org/drawingml/2006/main">
          <a:off x="3813061" y="3954380"/>
          <a:ext cx="416195" cy="2636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13%</a:t>
          </a:r>
        </a:p>
      </cdr:txBody>
    </cdr:sp>
  </cdr:relSizeAnchor>
  <cdr:relSizeAnchor xmlns:cdr="http://schemas.openxmlformats.org/drawingml/2006/chartDrawing">
    <cdr:from>
      <cdr:x>0.26159</cdr:x>
      <cdr:y>0.72421</cdr:y>
    </cdr:from>
    <cdr:to>
      <cdr:x>0.34919</cdr:x>
      <cdr:y>0.78109</cdr:y>
    </cdr:to>
    <cdr:sp macro="" textlink="">
      <cdr:nvSpPr>
        <cdr:cNvPr id="15" name="TextBox 1"/>
        <cdr:cNvSpPr txBox="1"/>
      </cdr:nvSpPr>
      <cdr:spPr bwMode="auto">
        <a:xfrm xmlns:a="http://schemas.openxmlformats.org/drawingml/2006/main">
          <a:off x="1480429" y="3442138"/>
          <a:ext cx="495766" cy="2703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19%</a:t>
          </a:r>
        </a:p>
      </cdr:txBody>
    </cdr:sp>
  </cdr:relSizeAnchor>
  <cdr:relSizeAnchor xmlns:cdr="http://schemas.openxmlformats.org/drawingml/2006/chartDrawing">
    <cdr:from>
      <cdr:x>0.26182</cdr:x>
      <cdr:y>0.61659</cdr:y>
    </cdr:from>
    <cdr:to>
      <cdr:x>0.34941</cdr:x>
      <cdr:y>0.667</cdr:y>
    </cdr:to>
    <cdr:sp macro="" textlink="">
      <cdr:nvSpPr>
        <cdr:cNvPr id="16" name="TextBox 1"/>
        <cdr:cNvSpPr txBox="1"/>
      </cdr:nvSpPr>
      <cdr:spPr bwMode="auto">
        <a:xfrm xmlns:a="http://schemas.openxmlformats.org/drawingml/2006/main">
          <a:off x="1481749" y="2930637"/>
          <a:ext cx="495710" cy="2395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19%</a:t>
          </a:r>
        </a:p>
      </cdr:txBody>
    </cdr:sp>
  </cdr:relSizeAnchor>
  <cdr:relSizeAnchor xmlns:cdr="http://schemas.openxmlformats.org/drawingml/2006/chartDrawing">
    <cdr:from>
      <cdr:x>0.26182</cdr:x>
      <cdr:y>0.47467</cdr:y>
    </cdr:from>
    <cdr:to>
      <cdr:x>0.34775</cdr:x>
      <cdr:y>0.52533</cdr:y>
    </cdr:to>
    <cdr:sp macro="" textlink="">
      <cdr:nvSpPr>
        <cdr:cNvPr id="17" name="TextBox 1"/>
        <cdr:cNvSpPr txBox="1"/>
      </cdr:nvSpPr>
      <cdr:spPr bwMode="auto">
        <a:xfrm xmlns:a="http://schemas.openxmlformats.org/drawingml/2006/main">
          <a:off x="1481749" y="2256094"/>
          <a:ext cx="486315" cy="240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37%</a:t>
          </a:r>
        </a:p>
      </cdr:txBody>
    </cdr:sp>
  </cdr:relSizeAnchor>
  <cdr:relSizeAnchor xmlns:cdr="http://schemas.openxmlformats.org/drawingml/2006/chartDrawing">
    <cdr:from>
      <cdr:x>0.26182</cdr:x>
      <cdr:y>0.82577</cdr:y>
    </cdr:from>
    <cdr:to>
      <cdr:x>0.35239</cdr:x>
      <cdr:y>0.88369</cdr:y>
    </cdr:to>
    <cdr:sp macro="" textlink="">
      <cdr:nvSpPr>
        <cdr:cNvPr id="18" name="TextBox 1"/>
        <cdr:cNvSpPr txBox="1"/>
      </cdr:nvSpPr>
      <cdr:spPr bwMode="auto">
        <a:xfrm xmlns:a="http://schemas.openxmlformats.org/drawingml/2006/main">
          <a:off x="1481749" y="3924843"/>
          <a:ext cx="512576" cy="2752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24%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0.0874</cdr:x>
      <cdr:y>0.83974</cdr:y>
    </cdr:from>
    <cdr:to>
      <cdr:x>0.17874</cdr:x>
      <cdr:y>0.99118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984038" y="4081598"/>
          <a:ext cx="1028356" cy="7360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Pacific</a:t>
          </a:r>
        </a:p>
      </cdr:txBody>
    </cdr:sp>
  </cdr:relSizeAnchor>
  <cdr:relSizeAnchor xmlns:cdr="http://schemas.openxmlformats.org/drawingml/2006/chartDrawing">
    <cdr:from>
      <cdr:x>0.37564</cdr:x>
      <cdr:y>0.84488</cdr:y>
    </cdr:from>
    <cdr:to>
      <cdr:x>0.46236</cdr:x>
      <cdr:y>1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4229128" y="4106573"/>
          <a:ext cx="976418" cy="7539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West South Central</a:t>
          </a:r>
        </a:p>
      </cdr:txBody>
    </cdr:sp>
  </cdr:relSizeAnchor>
  <cdr:relSizeAnchor xmlns:cdr="http://schemas.openxmlformats.org/drawingml/2006/chartDrawing">
    <cdr:from>
      <cdr:x>0.58234</cdr:x>
      <cdr:y>0.84516</cdr:y>
    </cdr:from>
    <cdr:to>
      <cdr:x>0.66893</cdr:x>
      <cdr:y>1</cdr:y>
    </cdr:to>
    <cdr:sp macro="" textlink="">
      <cdr:nvSpPr>
        <cdr:cNvPr id="5" name="TextBox 4"/>
        <cdr:cNvSpPr txBox="1"/>
      </cdr:nvSpPr>
      <cdr:spPr bwMode="auto">
        <a:xfrm xmlns:a="http://schemas.openxmlformats.org/drawingml/2006/main">
          <a:off x="6556288" y="4107934"/>
          <a:ext cx="974878" cy="7526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East South Central</a:t>
          </a:r>
        </a:p>
      </cdr:txBody>
    </cdr:sp>
  </cdr:relSizeAnchor>
  <cdr:relSizeAnchor xmlns:cdr="http://schemas.openxmlformats.org/drawingml/2006/chartDrawing">
    <cdr:from>
      <cdr:x>0.70012</cdr:x>
      <cdr:y>0.84528</cdr:y>
    </cdr:from>
    <cdr:to>
      <cdr:x>0.76051</cdr:x>
      <cdr:y>1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7882339" y="4108517"/>
          <a:ext cx="679955" cy="7520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South</a:t>
          </a:r>
        </a:p>
        <a:p xmlns:a="http://schemas.openxmlformats.org/drawingml/2006/main">
          <a:pPr algn="ctr"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Atlantic	</a:t>
          </a:r>
        </a:p>
      </cdr:txBody>
    </cdr:sp>
  </cdr:relSizeAnchor>
  <cdr:relSizeAnchor xmlns:cdr="http://schemas.openxmlformats.org/drawingml/2006/chartDrawing">
    <cdr:from>
      <cdr:x>0.27342</cdr:x>
      <cdr:y>0.84528</cdr:y>
    </cdr:from>
    <cdr:to>
      <cdr:x>0.35788</cdr:x>
      <cdr:y>1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3078318" y="4108517"/>
          <a:ext cx="950897" cy="7520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 eaLnBrk="0" hangingPunct="0"/>
          <a:r>
            <a:rPr lang="en-US" sz="1400" dirty="0">
              <a:ea typeface="Times New Roman" charset="0"/>
              <a:cs typeface="Times New Roman" charset="0"/>
            </a:rPr>
            <a:t>We</a:t>
          </a:r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st North Central</a:t>
          </a:r>
        </a:p>
      </cdr:txBody>
    </cdr:sp>
  </cdr:relSizeAnchor>
  <cdr:relSizeAnchor xmlns:cdr="http://schemas.openxmlformats.org/drawingml/2006/chartDrawing">
    <cdr:from>
      <cdr:x>0.4801</cdr:x>
      <cdr:y>0.84461</cdr:y>
    </cdr:from>
    <cdr:to>
      <cdr:x>0.56327</cdr:x>
      <cdr:y>1</cdr:y>
    </cdr:to>
    <cdr:sp macro="" textlink="">
      <cdr:nvSpPr>
        <cdr:cNvPr id="8" name="TextBox 7"/>
        <cdr:cNvSpPr txBox="1"/>
      </cdr:nvSpPr>
      <cdr:spPr bwMode="auto">
        <a:xfrm xmlns:a="http://schemas.openxmlformats.org/drawingml/2006/main">
          <a:off x="5405181" y="4105261"/>
          <a:ext cx="936373" cy="7552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East North Central</a:t>
          </a:r>
        </a:p>
      </cdr:txBody>
    </cdr:sp>
  </cdr:relSizeAnchor>
  <cdr:relSizeAnchor xmlns:cdr="http://schemas.openxmlformats.org/drawingml/2006/chartDrawing">
    <cdr:from>
      <cdr:x>0.78117</cdr:x>
      <cdr:y>0.84756</cdr:y>
    </cdr:from>
    <cdr:to>
      <cdr:x>0.87132</cdr:x>
      <cdr:y>0.90025</cdr:y>
    </cdr:to>
    <cdr:sp macro="" textlink="">
      <cdr:nvSpPr>
        <cdr:cNvPr id="9" name="TextBox 8"/>
        <cdr:cNvSpPr txBox="1"/>
      </cdr:nvSpPr>
      <cdr:spPr bwMode="auto">
        <a:xfrm xmlns:a="http://schemas.openxmlformats.org/drawingml/2006/main">
          <a:off x="8794799" y="4119595"/>
          <a:ext cx="1014958" cy="2561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Mid-Atlantic</a:t>
          </a:r>
        </a:p>
      </cdr:txBody>
    </cdr:sp>
  </cdr:relSizeAnchor>
  <cdr:relSizeAnchor xmlns:cdr="http://schemas.openxmlformats.org/drawingml/2006/chartDrawing">
    <cdr:from>
      <cdr:x>0.90143</cdr:x>
      <cdr:y>0.84459</cdr:y>
    </cdr:from>
    <cdr:to>
      <cdr:x>0.96972</cdr:x>
      <cdr:y>0.95324</cdr:y>
    </cdr:to>
    <cdr:sp macro="" textlink="">
      <cdr:nvSpPr>
        <cdr:cNvPr id="10" name="TextBox 9"/>
        <cdr:cNvSpPr txBox="1"/>
      </cdr:nvSpPr>
      <cdr:spPr bwMode="auto">
        <a:xfrm xmlns:a="http://schemas.openxmlformats.org/drawingml/2006/main">
          <a:off x="10148809" y="4105187"/>
          <a:ext cx="768847" cy="5280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New England</a:t>
          </a:r>
        </a:p>
      </cdr:txBody>
    </cdr:sp>
  </cdr:relSizeAnchor>
  <cdr:relSizeAnchor xmlns:cdr="http://schemas.openxmlformats.org/drawingml/2006/chartDrawing">
    <cdr:from>
      <cdr:x>0.18458</cdr:x>
      <cdr:y>0.83997</cdr:y>
    </cdr:from>
    <cdr:to>
      <cdr:x>0.27117</cdr:x>
      <cdr:y>0.94889</cdr:y>
    </cdr:to>
    <cdr:sp macro="" textlink="">
      <cdr:nvSpPr>
        <cdr:cNvPr id="11" name="TextBox 10"/>
        <cdr:cNvSpPr txBox="1"/>
      </cdr:nvSpPr>
      <cdr:spPr bwMode="auto">
        <a:xfrm xmlns:a="http://schemas.openxmlformats.org/drawingml/2006/main">
          <a:off x="2078125" y="4082711"/>
          <a:ext cx="974877" cy="5294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Mountain</a:t>
          </a:r>
        </a:p>
      </cdr:txBody>
    </cdr:sp>
  </cdr:relSizeAnchor>
  <cdr:relSizeAnchor xmlns:cdr="http://schemas.openxmlformats.org/drawingml/2006/chartDrawing">
    <cdr:from>
      <cdr:x>0.48797</cdr:x>
      <cdr:y>0.37803</cdr:y>
    </cdr:from>
    <cdr:to>
      <cdr:x>0.62601</cdr:x>
      <cdr:y>0.43219</cdr:y>
    </cdr:to>
    <cdr:sp macro="" textlink="">
      <cdr:nvSpPr>
        <cdr:cNvPr id="12" name="TextBox 1"/>
        <cdr:cNvSpPr txBox="1"/>
      </cdr:nvSpPr>
      <cdr:spPr bwMode="auto">
        <a:xfrm xmlns:a="http://schemas.openxmlformats.org/drawingml/2006/main">
          <a:off x="5493829" y="1837449"/>
          <a:ext cx="1554131" cy="2632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2019  2050</a:t>
          </a:r>
        </a:p>
      </cdr:txBody>
    </cdr:sp>
  </cdr:relSizeAnchor>
  <cdr:relSizeAnchor xmlns:cdr="http://schemas.openxmlformats.org/drawingml/2006/chartDrawing">
    <cdr:from>
      <cdr:x>0.76844</cdr:x>
      <cdr:y>0.22033</cdr:y>
    </cdr:from>
    <cdr:to>
      <cdr:x>0.93923</cdr:x>
      <cdr:y>0.55872</cdr:y>
    </cdr:to>
    <cdr:sp macro="" textlink="">
      <cdr:nvSpPr>
        <cdr:cNvPr id="13" name="TextBox 1"/>
        <cdr:cNvSpPr txBox="1"/>
      </cdr:nvSpPr>
      <cdr:spPr bwMode="auto">
        <a:xfrm xmlns:a="http://schemas.openxmlformats.org/drawingml/2006/main">
          <a:off x="8651478" y="1070907"/>
          <a:ext cx="1922848" cy="16447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dirty="0">
              <a:solidFill>
                <a:schemeClr val="accent3"/>
              </a:solidFill>
              <a:ea typeface="Times New Roman" charset="0"/>
              <a:cs typeface="Times New Roman" charset="0"/>
            </a:rPr>
            <a:t>m</a:t>
          </a:r>
          <a:r>
            <a:rPr lang="en-US" sz="1400" b="1" i="0" dirty="0">
              <a:solidFill>
                <a:schemeClr val="accent3"/>
              </a:solidFill>
              <a:latin typeface="+mn-lt"/>
              <a:ea typeface="Times New Roman" charset="0"/>
              <a:cs typeface="Times New Roman" charset="0"/>
            </a:rPr>
            <a:t>obile</a:t>
          </a:r>
        </a:p>
        <a:p xmlns:a="http://schemas.openxmlformats.org/drawingml/2006/main">
          <a:pPr eaLnBrk="0" hangingPunct="0"/>
          <a:endParaRPr lang="en-US" sz="1400" b="1" dirty="0">
            <a:solidFill>
              <a:schemeClr val="accent3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multifamily</a:t>
          </a:r>
        </a:p>
        <a:p xmlns:a="http://schemas.openxmlformats.org/drawingml/2006/main">
          <a:pPr eaLnBrk="0" hangingPunct="0"/>
          <a:endParaRPr lang="en-US" sz="1400" b="1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1"/>
              </a:solidFill>
              <a:latin typeface="+mn-lt"/>
              <a:ea typeface="Times New Roman" charset="0"/>
              <a:cs typeface="Times New Roman" charset="0"/>
            </a:rPr>
            <a:t>single-family</a:t>
          </a:r>
        </a:p>
      </cdr:txBody>
    </cdr:sp>
  </cdr:relSizeAnchor>
  <cdr:relSizeAnchor xmlns:cdr="http://schemas.openxmlformats.org/drawingml/2006/chartDrawing">
    <cdr:from>
      <cdr:x>0.00119</cdr:x>
      <cdr:y>0.00931</cdr:y>
    </cdr:from>
    <cdr:to>
      <cdr:x>1</cdr:x>
      <cdr:y>0.09411</cdr:y>
    </cdr:to>
    <cdr:sp macro="" textlink="">
      <cdr:nvSpPr>
        <cdr:cNvPr id="14" name="TextBox 1"/>
        <cdr:cNvSpPr txBox="1"/>
      </cdr:nvSpPr>
      <cdr:spPr bwMode="auto">
        <a:xfrm xmlns:a="http://schemas.openxmlformats.org/drawingml/2006/main">
          <a:off x="11196" y="45252"/>
          <a:ext cx="9397187" cy="41217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27432" bIns="27432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Residential housing units in 2019</a:t>
          </a:r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 and 2050</a:t>
          </a:r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 (AEO</a:t>
          </a:r>
          <a:r>
            <a:rPr lang="en-US" sz="1400" b="1" dirty="0">
              <a:ea typeface="Times New Roman" charset="0"/>
              <a:cs typeface="Times New Roman" charset="0"/>
            </a:rPr>
            <a:t>2020 </a:t>
          </a:r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Reference case)</a:t>
          </a:r>
          <a:endParaRPr lang="en-US" sz="1400" b="1" i="0" baseline="0" dirty="0">
            <a:solidFill>
              <a:srgbClr val="FF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millions</a:t>
          </a:r>
          <a:endParaRPr lang="en-US" sz="1400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</cdr:x>
      <cdr:y>0.00499</cdr:y>
    </cdr:from>
    <cdr:to>
      <cdr:x>0.99881</cdr:x>
      <cdr:y>0.08979</cdr:y>
    </cdr:to>
    <cdr:sp macro="" textlink="">
      <cdr:nvSpPr>
        <cdr:cNvPr id="15" name="TextBox 1"/>
        <cdr:cNvSpPr txBox="1"/>
      </cdr:nvSpPr>
      <cdr:spPr bwMode="auto">
        <a:xfrm xmlns:a="http://schemas.openxmlformats.org/drawingml/2006/main">
          <a:off x="-445517" y="24256"/>
          <a:ext cx="11245152" cy="412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27432" bIns="27432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eaLnBrk="0" hangingPunct="0"/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U.S. </a:t>
          </a:r>
          <a:r>
            <a:rPr lang="en-US" sz="1400" b="1" dirty="0">
              <a:ea typeface="Times New Roman" charset="0"/>
              <a:cs typeface="Times New Roman" charset="0"/>
            </a:rPr>
            <a:t>population</a:t>
          </a:r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 (AEO2020 Reference case)</a:t>
          </a:r>
          <a:endParaRPr lang="en-US" sz="1400" b="1" i="0" baseline="0" dirty="0">
            <a:solidFill>
              <a:srgbClr val="FF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algn="r" eaLnBrk="0" hangingPunct="0"/>
          <a:r>
            <a:rPr lang="en-US" sz="1400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millions</a:t>
          </a:r>
          <a:endParaRPr lang="en-US" sz="1400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0.65773</cdr:x>
      <cdr:y>0.01944</cdr:y>
    </cdr:from>
    <cdr:to>
      <cdr:x>0.67259</cdr:x>
      <cdr:y>0.05385</cdr:y>
    </cdr:to>
    <cdr:sp macro="" textlink="">
      <cdr:nvSpPr>
        <cdr:cNvPr id="3" name="Diamond 2"/>
        <cdr:cNvSpPr/>
      </cdr:nvSpPr>
      <cdr:spPr>
        <a:xfrm xmlns:a="http://schemas.openxmlformats.org/drawingml/2006/main">
          <a:off x="7405104" y="94499"/>
          <a:ext cx="167302" cy="167251"/>
        </a:xfrm>
        <a:prstGeom xmlns:a="http://schemas.openxmlformats.org/drawingml/2006/main" prst="diamond">
          <a:avLst/>
        </a:prstGeom>
        <a:solidFill xmlns:a="http://schemas.openxmlformats.org/drawingml/2006/main">
          <a:schemeClr val="accent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0.5</cdr:x>
      <cdr:y>0.0624</cdr:y>
    </cdr:from>
    <cdr:to>
      <cdr:x>0.63804</cdr:x>
      <cdr:y>0.25563</cdr:y>
    </cdr:to>
    <cdr:sp macro="" textlink="">
      <cdr:nvSpPr>
        <cdr:cNvPr id="12" name="TextBox 1"/>
        <cdr:cNvSpPr txBox="1"/>
      </cdr:nvSpPr>
      <cdr:spPr bwMode="auto">
        <a:xfrm xmlns:a="http://schemas.openxmlformats.org/drawingml/2006/main" rot="10800000">
          <a:off x="2809778" y="296585"/>
          <a:ext cx="775723" cy="9184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dirty="0">
              <a:solidFill>
                <a:schemeClr val="accent5"/>
              </a:solidFill>
              <a:ea typeface="Times New Roman" charset="0"/>
              <a:cs typeface="Times New Roman" charset="0"/>
            </a:rPr>
            <a:t>2019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  <a:ea typeface="Times New Roman" charset="0"/>
              <a:cs typeface="Times New Roman" charset="0"/>
            </a:rPr>
            <a:t>2050</a:t>
          </a:r>
          <a:endParaRPr lang="en-US" sz="1400" b="1" i="0" dirty="0">
            <a:solidFill>
              <a:schemeClr val="accent5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0.00119</cdr:x>
      <cdr:y>0.00931</cdr:y>
    </cdr:from>
    <cdr:to>
      <cdr:x>1</cdr:x>
      <cdr:y>0.09411</cdr:y>
    </cdr:to>
    <cdr:sp macro="" textlink="">
      <cdr:nvSpPr>
        <cdr:cNvPr id="14" name="TextBox 1"/>
        <cdr:cNvSpPr txBox="1"/>
      </cdr:nvSpPr>
      <cdr:spPr bwMode="auto">
        <a:xfrm xmlns:a="http://schemas.openxmlformats.org/drawingml/2006/main">
          <a:off x="6687" y="44250"/>
          <a:ext cx="5612869" cy="4030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27432" bIns="27432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dirty="0">
              <a:solidFill>
                <a:schemeClr val="tx1"/>
              </a:solidFill>
              <a:ea typeface="Times New Roman" charset="0"/>
              <a:cs typeface="Times New Roman" charset="0"/>
            </a:rPr>
            <a:t>Population-weighted </a:t>
          </a:r>
          <a:r>
            <a:rPr lang="en-US" sz="1400" b="1" dirty="0">
              <a:ea typeface="Times New Roman" charset="0"/>
              <a:cs typeface="Times New Roman" charset="0"/>
            </a:rPr>
            <a:t>h</a:t>
          </a:r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eating degree days by census division (</a:t>
          </a:r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AEO2020</a:t>
          </a:r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 Reference case)</a:t>
          </a:r>
        </a:p>
        <a:p xmlns:a="http://schemas.openxmlformats.org/drawingml/2006/main">
          <a:pPr eaLnBrk="0" hangingPunct="0"/>
          <a:r>
            <a:rPr lang="en-US" sz="1400" dirty="0">
              <a:solidFill>
                <a:schemeClr val="tx1"/>
              </a:solidFill>
              <a:ea typeface="Times New Roman" charset="0"/>
              <a:cs typeface="Times New Roman" charset="0"/>
            </a:rPr>
            <a:t>thousands of degree days</a:t>
          </a:r>
          <a:endParaRPr lang="en-US" sz="1400" i="0" dirty="0">
            <a:solidFill>
              <a:schemeClr val="tx1"/>
            </a:solidFill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0.1263</cdr:x>
      <cdr:y>0.76651</cdr:y>
    </cdr:from>
    <cdr:to>
      <cdr:x>0.16129</cdr:x>
      <cdr:y>0.96492</cdr:y>
    </cdr:to>
    <cdr:sp macro="" textlink="">
      <cdr:nvSpPr>
        <cdr:cNvPr id="13" name="TextBox 1"/>
        <cdr:cNvSpPr txBox="1"/>
      </cdr:nvSpPr>
      <cdr:spPr bwMode="auto">
        <a:xfrm xmlns:a="http://schemas.openxmlformats.org/drawingml/2006/main" rot="10800000">
          <a:off x="709767" y="3643181"/>
          <a:ext cx="196607" cy="943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Pacific</a:t>
          </a:r>
        </a:p>
      </cdr:txBody>
    </cdr:sp>
  </cdr:relSizeAnchor>
  <cdr:relSizeAnchor xmlns:cdr="http://schemas.openxmlformats.org/drawingml/2006/chartDrawing">
    <cdr:from>
      <cdr:x>0.4023</cdr:x>
      <cdr:y>0.76163</cdr:y>
    </cdr:from>
    <cdr:to>
      <cdr:x>0.47388</cdr:x>
      <cdr:y>0.96005</cdr:y>
    </cdr:to>
    <cdr:sp macro="" textlink="">
      <cdr:nvSpPr>
        <cdr:cNvPr id="15" name="TextBox 2"/>
        <cdr:cNvSpPr txBox="1"/>
      </cdr:nvSpPr>
      <cdr:spPr bwMode="auto">
        <a:xfrm xmlns:a="http://schemas.openxmlformats.org/drawingml/2006/main" rot="10800000">
          <a:off x="2260775" y="3620032"/>
          <a:ext cx="402219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West South Central</a:t>
          </a:r>
        </a:p>
      </cdr:txBody>
    </cdr:sp>
  </cdr:relSizeAnchor>
  <cdr:relSizeAnchor xmlns:cdr="http://schemas.openxmlformats.org/drawingml/2006/chartDrawing">
    <cdr:from>
      <cdr:x>0.29933</cdr:x>
      <cdr:y>0.76163</cdr:y>
    </cdr:from>
    <cdr:to>
      <cdr:x>0.36795</cdr:x>
      <cdr:y>0.96005</cdr:y>
    </cdr:to>
    <cdr:sp macro="" textlink="">
      <cdr:nvSpPr>
        <cdr:cNvPr id="16" name="TextBox 3"/>
        <cdr:cNvSpPr txBox="1"/>
      </cdr:nvSpPr>
      <cdr:spPr bwMode="auto">
        <a:xfrm xmlns:a="http://schemas.openxmlformats.org/drawingml/2006/main" rot="10800000">
          <a:off x="1682092" y="3620032"/>
          <a:ext cx="385621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West North Central</a:t>
          </a:r>
        </a:p>
      </cdr:txBody>
    </cdr:sp>
  </cdr:relSizeAnchor>
  <cdr:relSizeAnchor xmlns:cdr="http://schemas.openxmlformats.org/drawingml/2006/chartDrawing">
    <cdr:from>
      <cdr:x>0.51018</cdr:x>
      <cdr:y>0.76163</cdr:y>
    </cdr:from>
    <cdr:to>
      <cdr:x>0.61447</cdr:x>
      <cdr:y>0.96004</cdr:y>
    </cdr:to>
    <cdr:sp macro="" textlink="">
      <cdr:nvSpPr>
        <cdr:cNvPr id="17" name="TextBox 4"/>
        <cdr:cNvSpPr txBox="1"/>
      </cdr:nvSpPr>
      <cdr:spPr bwMode="auto">
        <a:xfrm xmlns:a="http://schemas.openxmlformats.org/drawingml/2006/main" rot="10800000">
          <a:off x="2867000" y="3620025"/>
          <a:ext cx="586058" cy="943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East North Central	</a:t>
          </a:r>
        </a:p>
      </cdr:txBody>
    </cdr:sp>
  </cdr:relSizeAnchor>
  <cdr:relSizeAnchor xmlns:cdr="http://schemas.openxmlformats.org/drawingml/2006/chartDrawing">
    <cdr:from>
      <cdr:x>0.60754</cdr:x>
      <cdr:y>0.76163</cdr:y>
    </cdr:from>
    <cdr:to>
      <cdr:x>0.673</cdr:x>
      <cdr:y>0.96005</cdr:y>
    </cdr:to>
    <cdr:sp macro="" textlink="">
      <cdr:nvSpPr>
        <cdr:cNvPr id="18" name="TextBox 5"/>
        <cdr:cNvSpPr txBox="1"/>
      </cdr:nvSpPr>
      <cdr:spPr bwMode="auto">
        <a:xfrm xmlns:a="http://schemas.openxmlformats.org/drawingml/2006/main" rot="10800000">
          <a:off x="3414087" y="3620032"/>
          <a:ext cx="367879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East South Central</a:t>
          </a:r>
        </a:p>
      </cdr:txBody>
    </cdr:sp>
  </cdr:relSizeAnchor>
  <cdr:relSizeAnchor xmlns:cdr="http://schemas.openxmlformats.org/drawingml/2006/chartDrawing">
    <cdr:from>
      <cdr:x>0.69684</cdr:x>
      <cdr:y>0.76163</cdr:y>
    </cdr:from>
    <cdr:to>
      <cdr:x>0.76803</cdr:x>
      <cdr:y>0.96005</cdr:y>
    </cdr:to>
    <cdr:sp macro="" textlink="">
      <cdr:nvSpPr>
        <cdr:cNvPr id="19" name="TextBox 6"/>
        <cdr:cNvSpPr txBox="1"/>
      </cdr:nvSpPr>
      <cdr:spPr bwMode="auto">
        <a:xfrm xmlns:a="http://schemas.openxmlformats.org/drawingml/2006/main" rot="10800000">
          <a:off x="3915954" y="3620032"/>
          <a:ext cx="400047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South Atlantic</a:t>
          </a:r>
        </a:p>
      </cdr:txBody>
    </cdr:sp>
  </cdr:relSizeAnchor>
  <cdr:relSizeAnchor xmlns:cdr="http://schemas.openxmlformats.org/drawingml/2006/chartDrawing">
    <cdr:from>
      <cdr:x>0.79571</cdr:x>
      <cdr:y>0.7805</cdr:y>
    </cdr:from>
    <cdr:to>
      <cdr:x>0.86463</cdr:x>
      <cdr:y>0.96248</cdr:y>
    </cdr:to>
    <cdr:sp macro="" textlink="">
      <cdr:nvSpPr>
        <cdr:cNvPr id="20" name="TextBox 7"/>
        <cdr:cNvSpPr txBox="1"/>
      </cdr:nvSpPr>
      <cdr:spPr bwMode="auto">
        <a:xfrm xmlns:a="http://schemas.openxmlformats.org/drawingml/2006/main" rot="10800000">
          <a:off x="4471540" y="3709699"/>
          <a:ext cx="387302" cy="8649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Middle Atlantic</a:t>
          </a:r>
        </a:p>
      </cdr:txBody>
    </cdr:sp>
  </cdr:relSizeAnchor>
  <cdr:relSizeAnchor xmlns:cdr="http://schemas.openxmlformats.org/drawingml/2006/chartDrawing">
    <cdr:from>
      <cdr:x>0.89252</cdr:x>
      <cdr:y>0.76115</cdr:y>
    </cdr:from>
    <cdr:to>
      <cdr:x>0.96228</cdr:x>
      <cdr:y>0.96004</cdr:y>
    </cdr:to>
    <cdr:sp macro="" textlink="">
      <cdr:nvSpPr>
        <cdr:cNvPr id="21" name="TextBox 8"/>
        <cdr:cNvSpPr txBox="1"/>
      </cdr:nvSpPr>
      <cdr:spPr bwMode="auto">
        <a:xfrm xmlns:a="http://schemas.openxmlformats.org/drawingml/2006/main" rot="10800000">
          <a:off x="5015549" y="3617750"/>
          <a:ext cx="392042" cy="9453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New England</a:t>
          </a:r>
        </a:p>
      </cdr:txBody>
    </cdr:sp>
  </cdr:relSizeAnchor>
  <cdr:relSizeAnchor xmlns:cdr="http://schemas.openxmlformats.org/drawingml/2006/chartDrawing">
    <cdr:from>
      <cdr:x>0.21487</cdr:x>
      <cdr:y>0.76651</cdr:y>
    </cdr:from>
    <cdr:to>
      <cdr:x>0.24939</cdr:x>
      <cdr:y>0.96492</cdr:y>
    </cdr:to>
    <cdr:sp macro="" textlink="">
      <cdr:nvSpPr>
        <cdr:cNvPr id="22" name="TextBox 9"/>
        <cdr:cNvSpPr txBox="1"/>
      </cdr:nvSpPr>
      <cdr:spPr bwMode="auto">
        <a:xfrm xmlns:a="http://schemas.openxmlformats.org/drawingml/2006/main" rot="10800000">
          <a:off x="1207479" y="3643182"/>
          <a:ext cx="194006" cy="943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 anchor="b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Mountain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0.39729</cdr:x>
      <cdr:y>0.25019</cdr:y>
    </cdr:from>
    <cdr:to>
      <cdr:x>0.53533</cdr:x>
      <cdr:y>0.44342</cdr:y>
    </cdr:to>
    <cdr:sp macro="" textlink="">
      <cdr:nvSpPr>
        <cdr:cNvPr id="12" name="TextBox 1"/>
        <cdr:cNvSpPr txBox="1"/>
      </cdr:nvSpPr>
      <cdr:spPr bwMode="auto">
        <a:xfrm xmlns:a="http://schemas.openxmlformats.org/drawingml/2006/main" rot="10800000">
          <a:off x="2232594" y="1189158"/>
          <a:ext cx="775724" cy="9184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dirty="0">
              <a:solidFill>
                <a:schemeClr val="accent1"/>
              </a:solidFill>
              <a:latin typeface="+mn-lt"/>
              <a:ea typeface="Times New Roman" charset="0"/>
              <a:cs typeface="Times New Roman" charset="0"/>
            </a:rPr>
            <a:t>2019</a:t>
          </a:r>
        </a:p>
        <a:p xmlns:a="http://schemas.openxmlformats.org/drawingml/2006/main">
          <a:pPr eaLnBrk="0" hangingPunct="0"/>
          <a:r>
            <a:rPr lang="en-US" sz="1400" b="1" dirty="0">
              <a:solidFill>
                <a:schemeClr val="accent1">
                  <a:lumMod val="40000"/>
                  <a:lumOff val="60000"/>
                </a:schemeClr>
              </a:solidFill>
              <a:ea typeface="Times New Roman" charset="0"/>
              <a:cs typeface="Times New Roman" charset="0"/>
            </a:rPr>
            <a:t>2050</a:t>
          </a:r>
          <a:endParaRPr lang="en-US" sz="1400" b="1" i="0" dirty="0">
            <a:solidFill>
              <a:schemeClr val="accent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0.00119</cdr:x>
      <cdr:y>0.00931</cdr:y>
    </cdr:from>
    <cdr:to>
      <cdr:x>1</cdr:x>
      <cdr:y>0.09411</cdr:y>
    </cdr:to>
    <cdr:sp macro="" textlink="">
      <cdr:nvSpPr>
        <cdr:cNvPr id="14" name="TextBox 1"/>
        <cdr:cNvSpPr txBox="1"/>
      </cdr:nvSpPr>
      <cdr:spPr bwMode="auto">
        <a:xfrm xmlns:a="http://schemas.openxmlformats.org/drawingml/2006/main">
          <a:off x="6687" y="44250"/>
          <a:ext cx="5612869" cy="4030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27432" bIns="27432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Population-weighted </a:t>
          </a:r>
          <a:r>
            <a:rPr lang="en-US" sz="1400" b="1" dirty="0">
              <a:ea typeface="Times New Roman" charset="0"/>
              <a:cs typeface="Times New Roman" charset="0"/>
            </a:rPr>
            <a:t>c</a:t>
          </a:r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ooling degree days by census division (AEO2020 Reference case)</a:t>
          </a:r>
        </a:p>
        <a:p xmlns:a="http://schemas.openxmlformats.org/drawingml/2006/main">
          <a:pPr eaLnBrk="0" hangingPunct="0"/>
          <a:r>
            <a:rPr lang="en-US" sz="1400" dirty="0">
              <a:solidFill>
                <a:schemeClr val="tx1"/>
              </a:solidFill>
              <a:ea typeface="Times New Roman" charset="0"/>
              <a:cs typeface="Times New Roman" charset="0"/>
            </a:rPr>
            <a:t>thousands of degree days</a:t>
          </a:r>
          <a:endParaRPr lang="en-US" sz="1400" i="0" dirty="0">
            <a:solidFill>
              <a:schemeClr val="tx1"/>
            </a:solidFill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0.11263</cdr:x>
      <cdr:y>0.76302</cdr:y>
    </cdr:from>
    <cdr:to>
      <cdr:x>0.2161</cdr:x>
      <cdr:y>0.96143</cdr:y>
    </cdr:to>
    <cdr:sp macro="" textlink="">
      <cdr:nvSpPr>
        <cdr:cNvPr id="13" name="TextBox 1"/>
        <cdr:cNvSpPr txBox="1"/>
      </cdr:nvSpPr>
      <cdr:spPr bwMode="auto">
        <a:xfrm xmlns:a="http://schemas.openxmlformats.org/drawingml/2006/main" rot="10800000">
          <a:off x="632940" y="3626637"/>
          <a:ext cx="581456" cy="9430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Pacific</a:t>
          </a:r>
        </a:p>
      </cdr:txBody>
    </cdr:sp>
  </cdr:relSizeAnchor>
  <cdr:relSizeAnchor xmlns:cdr="http://schemas.openxmlformats.org/drawingml/2006/chartDrawing">
    <cdr:from>
      <cdr:x>0.29825</cdr:x>
      <cdr:y>0.76904</cdr:y>
    </cdr:from>
    <cdr:to>
      <cdr:x>0.42807</cdr:x>
      <cdr:y>0.96745</cdr:y>
    </cdr:to>
    <cdr:sp macro="" textlink="">
      <cdr:nvSpPr>
        <cdr:cNvPr id="15" name="TextBox 2"/>
        <cdr:cNvSpPr txBox="1"/>
      </cdr:nvSpPr>
      <cdr:spPr bwMode="auto">
        <a:xfrm xmlns:a="http://schemas.openxmlformats.org/drawingml/2006/main" rot="10800000">
          <a:off x="1676053" y="3655211"/>
          <a:ext cx="729531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West </a:t>
          </a:r>
          <a:r>
            <a:rPr lang="en-US" sz="1300" dirty="0">
              <a:ea typeface="Times New Roman" charset="0"/>
              <a:cs typeface="Times New Roman" charset="0"/>
            </a:rPr>
            <a:t>North</a:t>
          </a:r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 Central</a:t>
          </a:r>
        </a:p>
      </cdr:txBody>
    </cdr:sp>
  </cdr:relSizeAnchor>
  <cdr:relSizeAnchor xmlns:cdr="http://schemas.openxmlformats.org/drawingml/2006/chartDrawing">
    <cdr:from>
      <cdr:x>0.40191</cdr:x>
      <cdr:y>0.76837</cdr:y>
    </cdr:from>
    <cdr:to>
      <cdr:x>0.5</cdr:x>
      <cdr:y>0.96678</cdr:y>
    </cdr:to>
    <cdr:sp macro="" textlink="">
      <cdr:nvSpPr>
        <cdr:cNvPr id="16" name="TextBox 3"/>
        <cdr:cNvSpPr txBox="1"/>
      </cdr:nvSpPr>
      <cdr:spPr bwMode="auto">
        <a:xfrm xmlns:a="http://schemas.openxmlformats.org/drawingml/2006/main" rot="10800000">
          <a:off x="2258556" y="3652036"/>
          <a:ext cx="551222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West </a:t>
          </a:r>
          <a:r>
            <a:rPr lang="en-US" sz="1300" dirty="0">
              <a:ea typeface="Times New Roman" charset="0"/>
              <a:cs typeface="Times New Roman" charset="0"/>
            </a:rPr>
            <a:t>South</a:t>
          </a:r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 Central</a:t>
          </a:r>
        </a:p>
      </cdr:txBody>
    </cdr:sp>
  </cdr:relSizeAnchor>
  <cdr:relSizeAnchor xmlns:cdr="http://schemas.openxmlformats.org/drawingml/2006/chartDrawing">
    <cdr:from>
      <cdr:x>0.5</cdr:x>
      <cdr:y>0.76503</cdr:y>
    </cdr:from>
    <cdr:to>
      <cdr:x>0.59811</cdr:x>
      <cdr:y>0.96344</cdr:y>
    </cdr:to>
    <cdr:sp macro="" textlink="">
      <cdr:nvSpPr>
        <cdr:cNvPr id="17" name="TextBox 4"/>
        <cdr:cNvSpPr txBox="1"/>
      </cdr:nvSpPr>
      <cdr:spPr bwMode="auto">
        <a:xfrm xmlns:a="http://schemas.openxmlformats.org/drawingml/2006/main" rot="10800000">
          <a:off x="2809778" y="3636161"/>
          <a:ext cx="551335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East North Central	</a:t>
          </a:r>
        </a:p>
      </cdr:txBody>
    </cdr:sp>
  </cdr:relSizeAnchor>
  <cdr:relSizeAnchor xmlns:cdr="http://schemas.openxmlformats.org/drawingml/2006/chartDrawing">
    <cdr:from>
      <cdr:x>0.58959</cdr:x>
      <cdr:y>0.76503</cdr:y>
    </cdr:from>
    <cdr:to>
      <cdr:x>0.68527</cdr:x>
      <cdr:y>0.96344</cdr:y>
    </cdr:to>
    <cdr:sp macro="" textlink="">
      <cdr:nvSpPr>
        <cdr:cNvPr id="18" name="TextBox 5"/>
        <cdr:cNvSpPr txBox="1"/>
      </cdr:nvSpPr>
      <cdr:spPr bwMode="auto">
        <a:xfrm xmlns:a="http://schemas.openxmlformats.org/drawingml/2006/main" rot="10800000">
          <a:off x="3313253" y="3636161"/>
          <a:ext cx="537679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East South Central</a:t>
          </a:r>
        </a:p>
      </cdr:txBody>
    </cdr:sp>
  </cdr:relSizeAnchor>
  <cdr:relSizeAnchor xmlns:cdr="http://schemas.openxmlformats.org/drawingml/2006/chartDrawing">
    <cdr:from>
      <cdr:x>0.69279</cdr:x>
      <cdr:y>0.76436</cdr:y>
    </cdr:from>
    <cdr:to>
      <cdr:x>0.80888</cdr:x>
      <cdr:y>0.96277</cdr:y>
    </cdr:to>
    <cdr:sp macro="" textlink="">
      <cdr:nvSpPr>
        <cdr:cNvPr id="19" name="TextBox 6"/>
        <cdr:cNvSpPr txBox="1"/>
      </cdr:nvSpPr>
      <cdr:spPr bwMode="auto">
        <a:xfrm xmlns:a="http://schemas.openxmlformats.org/drawingml/2006/main" rot="10800000">
          <a:off x="3893184" y="3632986"/>
          <a:ext cx="652374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South Atlantic</a:t>
          </a:r>
        </a:p>
      </cdr:txBody>
    </cdr:sp>
  </cdr:relSizeAnchor>
  <cdr:relSizeAnchor xmlns:cdr="http://schemas.openxmlformats.org/drawingml/2006/chartDrawing">
    <cdr:from>
      <cdr:x>0.79603</cdr:x>
      <cdr:y>0.78213</cdr:y>
    </cdr:from>
    <cdr:to>
      <cdr:x>0.89815</cdr:x>
      <cdr:y>0.96411</cdr:y>
    </cdr:to>
    <cdr:sp macro="" textlink="">
      <cdr:nvSpPr>
        <cdr:cNvPr id="20" name="TextBox 7"/>
        <cdr:cNvSpPr txBox="1"/>
      </cdr:nvSpPr>
      <cdr:spPr bwMode="auto">
        <a:xfrm xmlns:a="http://schemas.openxmlformats.org/drawingml/2006/main" rot="10800000">
          <a:off x="4473319" y="3717427"/>
          <a:ext cx="573869" cy="8649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Middle Atlantic</a:t>
          </a:r>
        </a:p>
      </cdr:txBody>
    </cdr:sp>
  </cdr:relSizeAnchor>
  <cdr:relSizeAnchor xmlns:cdr="http://schemas.openxmlformats.org/drawingml/2006/chartDrawing">
    <cdr:from>
      <cdr:x>0.89585</cdr:x>
      <cdr:y>0.76503</cdr:y>
    </cdr:from>
    <cdr:to>
      <cdr:x>0.97321</cdr:x>
      <cdr:y>0.96344</cdr:y>
    </cdr:to>
    <cdr:sp macro="" textlink="">
      <cdr:nvSpPr>
        <cdr:cNvPr id="21" name="TextBox 8"/>
        <cdr:cNvSpPr txBox="1"/>
      </cdr:nvSpPr>
      <cdr:spPr bwMode="auto">
        <a:xfrm xmlns:a="http://schemas.openxmlformats.org/drawingml/2006/main" rot="10800000">
          <a:off x="5034259" y="3636161"/>
          <a:ext cx="434729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New England</a:t>
          </a:r>
        </a:p>
      </cdr:txBody>
    </cdr:sp>
  </cdr:relSizeAnchor>
  <cdr:relSizeAnchor xmlns:cdr="http://schemas.openxmlformats.org/drawingml/2006/chartDrawing">
    <cdr:from>
      <cdr:x>0.21359</cdr:x>
      <cdr:y>0.7657</cdr:y>
    </cdr:from>
    <cdr:to>
      <cdr:x>0.31168</cdr:x>
      <cdr:y>0.96411</cdr:y>
    </cdr:to>
    <cdr:sp macro="" textlink="">
      <cdr:nvSpPr>
        <cdr:cNvPr id="22" name="TextBox 9"/>
        <cdr:cNvSpPr txBox="1"/>
      </cdr:nvSpPr>
      <cdr:spPr bwMode="auto">
        <a:xfrm xmlns:a="http://schemas.openxmlformats.org/drawingml/2006/main" rot="10800000">
          <a:off x="1200290" y="3639336"/>
          <a:ext cx="551223" cy="9430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vert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3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Mountain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0.01111</cdr:x>
      <cdr:y>0.01852</cdr:y>
    </cdr:from>
    <cdr:to>
      <cdr:x>0.8119</cdr:x>
      <cdr:y>0.11922</cdr:y>
    </cdr:to>
    <cdr:sp macro="" textlink="">
      <cdr:nvSpPr>
        <cdr:cNvPr id="2" name="TextBox 5"/>
        <cdr:cNvSpPr txBox="1"/>
      </cdr:nvSpPr>
      <cdr:spPr bwMode="auto">
        <a:xfrm xmlns:a="http://schemas.openxmlformats.org/drawingml/2006/main">
          <a:off x="84129" y="65571"/>
          <a:ext cx="6063882" cy="3565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27432" bIns="27432" rtlCol="0" anchor="t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Electricity prices by service category (</a:t>
          </a:r>
          <a:r>
            <a:rPr lang="en-US" sz="1400" b="1" dirty="0">
              <a:ea typeface="Times New Roman" charset="0"/>
              <a:cs typeface="Times New Roman" charset="0"/>
            </a:rPr>
            <a:t>AEO2020 </a:t>
          </a:r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Reference case)</a:t>
          </a:r>
          <a:endParaRPr lang="en-US" sz="1400" b="1" i="0" baseline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2019 cents per </a:t>
          </a:r>
          <a:r>
            <a:rPr lang="en-US" sz="1400" b="0" i="0" baseline="0" dirty="0" err="1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kilowatthour</a:t>
          </a:r>
          <a:endParaRPr lang="en-US" sz="1400" b="0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0.72494</cdr:x>
      <cdr:y>0.44362</cdr:y>
    </cdr:from>
    <cdr:to>
      <cdr:x>1</cdr:x>
      <cdr:y>0.81444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3115395" y="1991729"/>
          <a:ext cx="1182057" cy="16648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b="1" dirty="0">
              <a:solidFill>
                <a:schemeClr val="accent3"/>
              </a:solidFill>
              <a:ea typeface="Times New Roman" charset="0"/>
              <a:cs typeface="Times New Roman" charset="0"/>
            </a:rPr>
            <a:t>d</a:t>
          </a:r>
          <a:r>
            <a:rPr lang="en-US" sz="1400" b="1" i="0" dirty="0">
              <a:solidFill>
                <a:schemeClr val="accent3"/>
              </a:solidFill>
              <a:latin typeface="+mn-lt"/>
              <a:ea typeface="Times New Roman" charset="0"/>
              <a:cs typeface="Times New Roman" charset="0"/>
            </a:rPr>
            <a:t>istribution</a:t>
          </a:r>
        </a:p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dirty="0">
              <a:solidFill>
                <a:schemeClr val="accent2"/>
              </a:solidFill>
              <a:ea typeface="Times New Roman" charset="0"/>
              <a:cs typeface="Times New Roman" charset="0"/>
            </a:rPr>
            <a:t>t</a:t>
          </a:r>
          <a:r>
            <a:rPr lang="en-US" sz="1400" b="1" i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ransmission</a:t>
          </a:r>
        </a:p>
        <a:p xmlns:a="http://schemas.openxmlformats.org/drawingml/2006/main">
          <a:pPr eaLnBrk="0" hangingPunct="0"/>
          <a:endParaRPr lang="en-US" sz="1400" b="1" i="0" dirty="0">
            <a:solidFill>
              <a:schemeClr val="accent1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1"/>
              </a:solidFill>
              <a:latin typeface="+mn-lt"/>
              <a:ea typeface="Times New Roman" charset="0"/>
              <a:cs typeface="Times New Roman" charset="0"/>
            </a:rPr>
            <a:t>generation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0.00521</cdr:x>
      <cdr:y>0.00257</cdr:y>
    </cdr:from>
    <cdr:to>
      <cdr:x>0.46875</cdr:x>
      <cdr:y>0.23521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29916" y="12192"/>
          <a:ext cx="2661641" cy="11057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27432" tIns="27432" rIns="27432" bIns="27432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b="1" dirty="0">
              <a:ea typeface="Times New Roman" charset="0"/>
              <a:cs typeface="Times New Roman" charset="0"/>
            </a:rPr>
            <a:t>AEO2020 average </a:t>
          </a:r>
          <a:r>
            <a:rPr lang="en-US" sz="1400" b="1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electricity price</a:t>
          </a:r>
          <a:endParaRPr lang="en-US" sz="1400" b="1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2019 cents per kilowatthour</a:t>
          </a:r>
          <a:endParaRPr lang="en-US" sz="1400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0.11385</cdr:x>
      <cdr:y>0.12918</cdr:y>
    </cdr:from>
    <cdr:to>
      <cdr:x>0.57123</cdr:x>
      <cdr:y>0.27553</cdr:y>
    </cdr:to>
    <cdr:sp macro="" textlink="">
      <cdr:nvSpPr>
        <cdr:cNvPr id="6" name="TextBox 1"/>
        <cdr:cNvSpPr txBox="1"/>
      </cdr:nvSpPr>
      <cdr:spPr bwMode="auto">
        <a:xfrm xmlns:a="http://schemas.openxmlformats.org/drawingml/2006/main">
          <a:off x="653736" y="614012"/>
          <a:ext cx="2626271" cy="6955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</a:t>
          </a:r>
          <a:r>
            <a:rPr lang="en-US" sz="1400" b="1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2019</a:t>
          </a:r>
        </a:p>
        <a:p xmlns:a="http://schemas.openxmlformats.org/drawingml/2006/main">
          <a:pPr eaLnBrk="0" hangingPunct="0"/>
          <a:endParaRPr lang="en-US" sz="1400" dirty="0">
            <a:solidFill>
              <a:schemeClr val="bg2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history</a:t>
          </a:r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projections</a:t>
          </a:r>
          <a:endParaRPr lang="en-US" sz="14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0.03324</cdr:x>
      <cdr:y>0.75125</cdr:y>
    </cdr:from>
    <cdr:to>
      <cdr:x>0.07018</cdr:x>
      <cdr:y>0.88071</cdr:y>
    </cdr:to>
    <cdr:sp macro="" textlink="">
      <cdr:nvSpPr>
        <cdr:cNvPr id="5" name="TextBox 4"/>
        <cdr:cNvSpPr txBox="1"/>
      </cdr:nvSpPr>
      <cdr:spPr bwMode="auto">
        <a:xfrm xmlns:a="http://schemas.openxmlformats.org/drawingml/2006/main">
          <a:off x="190838" y="3570664"/>
          <a:ext cx="212109" cy="61532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dirty="0">
              <a:ea typeface="Times New Roman" charset="0"/>
              <a:cs typeface="Times New Roman" charset="0"/>
            </a:rPr>
            <a:t>//</a:t>
          </a:r>
          <a:b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</a:br>
          <a:endParaRPr lang="en-US" sz="700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0</a:t>
          </a:r>
        </a:p>
      </cdr:txBody>
    </cdr:sp>
  </cdr:relSizeAnchor>
  <cdr:relSizeAnchor xmlns:cdr="http://schemas.openxmlformats.org/drawingml/2006/chartDrawing">
    <cdr:from>
      <cdr:x>0.70869</cdr:x>
      <cdr:y>0.33367</cdr:y>
    </cdr:from>
    <cdr:to>
      <cdr:x>0.98108</cdr:x>
      <cdr:y>0.9567</cdr:y>
    </cdr:to>
    <cdr:sp macro="" textlink="">
      <cdr:nvSpPr>
        <cdr:cNvPr id="7" name="TextBox 1"/>
        <cdr:cNvSpPr txBox="1"/>
      </cdr:nvSpPr>
      <cdr:spPr bwMode="auto">
        <a:xfrm xmlns:a="http://schemas.openxmlformats.org/drawingml/2006/main">
          <a:off x="4069292" y="1585925"/>
          <a:ext cx="1564058" cy="29612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Low Oil and</a:t>
          </a: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Gas Supply</a:t>
          </a:r>
        </a:p>
        <a:p xmlns:a="http://schemas.openxmlformats.org/drawingml/2006/main">
          <a:pPr eaLnBrk="0" hangingPunct="0">
            <a:defRPr/>
          </a:pPr>
          <a:endParaRPr lang="en-US" sz="1400" b="1" dirty="0">
            <a:solidFill>
              <a:schemeClr val="accent3">
                <a:lumMod val="75000"/>
              </a:schemeClr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>
            <a:defRPr/>
          </a:pPr>
          <a:r>
            <a:rPr lang="en-US" sz="1400" b="1" dirty="0">
              <a:solidFill>
                <a:schemeClr val="accent3">
                  <a:lumMod val="75000"/>
                </a:schemeClr>
              </a:solidFill>
              <a:ea typeface="Times New Roman" charset="0"/>
              <a:cs typeface="Times New Roman" charset="0"/>
            </a:rPr>
            <a:t>High Renewables Cost</a:t>
          </a:r>
        </a:p>
        <a:p xmlns:a="http://schemas.openxmlformats.org/drawingml/2006/main">
          <a:pPr eaLnBrk="0" hangingPunct="0">
            <a:defRPr/>
          </a:pPr>
          <a:r>
            <a:rPr lang="en-US" sz="1400" b="1" dirty="0">
              <a:ea typeface="Times New Roman" charset="0"/>
              <a:cs typeface="Times New Roman" charset="0"/>
            </a:rPr>
            <a:t>Reference</a:t>
          </a: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i="0" baseline="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+mn-lt"/>
              <a:ea typeface="+mn-ea"/>
              <a:cs typeface="+mn-cs"/>
            </a:rPr>
            <a:t>Low Renewables Cost</a:t>
          </a: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i="0" baseline="0" dirty="0">
              <a:solidFill>
                <a:schemeClr val="accent2">
                  <a:lumMod val="75000"/>
                </a:schemeClr>
              </a:solidFill>
              <a:effectLst/>
            </a:rPr>
            <a:t>High Oil and Gas Supply</a:t>
          </a:r>
          <a:endParaRPr lang="en-US" sz="1400" b="1" dirty="0">
            <a:solidFill>
              <a:schemeClr val="accent2">
                <a:lumMod val="75000"/>
              </a:schemeClr>
            </a:solidFill>
            <a:effectLst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0.14458</cdr:x>
      <cdr:y>0.15762</cdr:y>
    </cdr:from>
    <cdr:to>
      <cdr:x>0.42422</cdr:x>
      <cdr:y>0.29703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1586447" y="720623"/>
          <a:ext cx="3068434" cy="6373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>
            <a:spcAft>
              <a:spcPts val="300"/>
            </a:spcAft>
          </a:pPr>
          <a:r>
            <a:rPr lang="en-US" sz="1400" b="0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         </a:t>
          </a:r>
        </a:p>
        <a:p xmlns:a="http://schemas.openxmlformats.org/drawingml/2006/main">
          <a:pPr eaLnBrk="0" hangingPunct="0"/>
          <a:r>
            <a:rPr lang="en-US" sz="1400" b="0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history</a:t>
          </a:r>
          <a:r>
            <a:rPr lang="en-US" sz="1400" b="0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     projections</a:t>
          </a:r>
          <a:endParaRPr lang="en-US" sz="1400" b="0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</cdr:x>
      <cdr:y>0.02857</cdr:y>
    </cdr:from>
    <cdr:to>
      <cdr:x>0.8755</cdr:x>
      <cdr:y>0.29753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-622480" y="130628"/>
          <a:ext cx="9606686" cy="1229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Electricity generation, end-use solar photovoltaic share (AEO2020 Reference case)</a:t>
          </a:r>
        </a:p>
        <a:p xmlns:a="http://schemas.openxmlformats.org/drawingml/2006/main">
          <a:r>
            <a:rPr lang="en-US" sz="1400" dirty="0">
              <a:solidFill>
                <a:schemeClr val="tx1"/>
              </a:solidFill>
            </a:rPr>
            <a:t>billion </a:t>
          </a:r>
          <a:r>
            <a:rPr lang="en-US" sz="1400" dirty="0" err="1">
              <a:solidFill>
                <a:schemeClr val="tx1"/>
              </a:solidFill>
            </a:rPr>
            <a:t>kilowatthours</a:t>
          </a:r>
          <a:r>
            <a:rPr lang="en-US" sz="1400" dirty="0">
              <a:solidFill>
                <a:schemeClr val="tx1"/>
              </a:solidFill>
            </a:rPr>
            <a:t>                                                                                                                               percent share</a:t>
          </a:r>
        </a:p>
      </cdr:txBody>
    </cdr:sp>
  </cdr:relSizeAnchor>
  <cdr:relSizeAnchor xmlns:cdr="http://schemas.openxmlformats.org/drawingml/2006/chartDrawing">
    <cdr:from>
      <cdr:x>0.83272</cdr:x>
      <cdr:y>0.16583</cdr:y>
    </cdr:from>
    <cdr:to>
      <cdr:x>1</cdr:x>
      <cdr:y>0.81349</cdr:y>
    </cdr:to>
    <cdr:sp macro="" textlink="">
      <cdr:nvSpPr>
        <cdr:cNvPr id="5" name="TextBox 1"/>
        <cdr:cNvSpPr txBox="1"/>
      </cdr:nvSpPr>
      <cdr:spPr bwMode="auto">
        <a:xfrm xmlns:a="http://schemas.openxmlformats.org/drawingml/2006/main">
          <a:off x="9137270" y="758175"/>
          <a:ext cx="1835530" cy="29611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dirty="0">
              <a:ea typeface="Times New Roman" charset="0"/>
              <a:cs typeface="Times New Roman" charset="0"/>
            </a:rPr>
            <a:t>end-use solar photovoltaic</a:t>
          </a:r>
          <a:br>
            <a:rPr lang="en-US" sz="1400" b="1" dirty="0">
              <a:ea typeface="Times New Roman" charset="0"/>
              <a:cs typeface="Times New Roman" charset="0"/>
            </a:rPr>
          </a:br>
          <a:r>
            <a:rPr lang="en-US" sz="1400" b="1" dirty="0">
              <a:ea typeface="Times New Roman" charset="0"/>
              <a:cs typeface="Times New Roman" charset="0"/>
            </a:rPr>
            <a:t>share of generation</a:t>
          </a:r>
        </a:p>
        <a:p xmlns:a="http://schemas.openxmlformats.org/drawingml/2006/main">
          <a:pPr eaLnBrk="0" hangingPunct="0"/>
          <a:endParaRPr lang="en-US" sz="1400" b="1" i="0" dirty="0">
            <a:solidFill>
              <a:schemeClr val="accent3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4"/>
              </a:solidFill>
              <a:latin typeface="+mn-lt"/>
              <a:ea typeface="Times New Roman" charset="0"/>
              <a:cs typeface="Times New Roman" charset="0"/>
            </a:rPr>
            <a:t>end-use PV generation</a:t>
          </a:r>
        </a:p>
        <a:p xmlns:a="http://schemas.openxmlformats.org/drawingml/2006/main">
          <a:pPr eaLnBrk="0" hangingPunct="0"/>
          <a:endParaRPr lang="en-US" sz="1400" b="1" dirty="0">
            <a:solidFill>
              <a:schemeClr val="accent4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dirty="0">
              <a:solidFill>
                <a:schemeClr val="accent3"/>
              </a:solidFill>
              <a:ea typeface="Times New Roman" charset="0"/>
              <a:cs typeface="Times New Roman" charset="0"/>
            </a:rPr>
            <a:t>other end-use generation</a:t>
          </a:r>
        </a:p>
        <a:p xmlns:a="http://schemas.openxmlformats.org/drawingml/2006/main">
          <a:pPr eaLnBrk="0" hangingPunct="0"/>
          <a:endParaRPr lang="en-US" sz="1400" b="1" dirty="0">
            <a:solidFill>
              <a:schemeClr val="accent2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dirty="0">
              <a:solidFill>
                <a:schemeClr val="accent2"/>
              </a:solidFill>
              <a:ea typeface="Times New Roman" charset="0"/>
              <a:cs typeface="Times New Roman" charset="0"/>
            </a:rPr>
            <a:t>electricity generation</a:t>
          </a:r>
          <a:r>
            <a:rPr lang="en-US" sz="1400" b="1" i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 from the power sector</a:t>
          </a:r>
        </a:p>
        <a:p xmlns:a="http://schemas.openxmlformats.org/drawingml/2006/main">
          <a:pPr eaLnBrk="0" hangingPunct="0"/>
          <a:endParaRPr lang="en-US" sz="1400" b="1" dirty="0">
            <a:solidFill>
              <a:schemeClr val="accent2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dirty="0">
            <a:solidFill>
              <a:schemeClr val="accent2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0.77602</cdr:x>
      <cdr:y>0.20176</cdr:y>
    </cdr:from>
    <cdr:to>
      <cdr:x>0.79286</cdr:x>
      <cdr:y>0.26908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8515112" y="922454"/>
          <a:ext cx="184731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endParaRPr lang="en-US" sz="1400" b="1" dirty="0">
            <a:ea typeface="Times New Roman" charset="0"/>
            <a:cs typeface="Times New Roman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0.98999</cdr:x>
      <cdr:y>0.23264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0" y="0"/>
          <a:ext cx="4264480" cy="9892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27432" tIns="27432" rIns="27432" bIns="27432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Renewable electricity generation, including </a:t>
          </a:r>
          <a:r>
            <a:rPr lang="en-US" sz="1400" b="1" dirty="0">
              <a:ea typeface="Times New Roman" charset="0"/>
              <a:cs typeface="Times New Roman" charset="0"/>
            </a:rPr>
            <a:t>e</a:t>
          </a:r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nd use 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(</a:t>
          </a:r>
          <a:r>
            <a:rPr lang="en-US" sz="1400" b="1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AEO2020 </a:t>
          </a:r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Reference case)</a:t>
          </a:r>
        </a:p>
        <a:p xmlns:a="http://schemas.openxmlformats.org/drawingml/2006/main">
          <a:pPr eaLnBrk="0" hangingPunct="0"/>
          <a:r>
            <a:rPr lang="en-US" sz="1400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billion kilowatthours</a:t>
          </a:r>
          <a:endParaRPr lang="en-US" sz="1400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0.13809</cdr:x>
      <cdr:y>0.16644</cdr:y>
    </cdr:from>
    <cdr:to>
      <cdr:x>0.35105</cdr:x>
      <cdr:y>0.30729</cdr:y>
    </cdr:to>
    <cdr:sp macro="" textlink="">
      <cdr:nvSpPr>
        <cdr:cNvPr id="6" name="TextBox 1"/>
        <cdr:cNvSpPr txBox="1"/>
      </cdr:nvSpPr>
      <cdr:spPr bwMode="auto">
        <a:xfrm xmlns:a="http://schemas.openxmlformats.org/drawingml/2006/main">
          <a:off x="792915" y="791104"/>
          <a:ext cx="1222814" cy="6694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</a:t>
          </a:r>
          <a:r>
            <a:rPr lang="en-US" sz="1400" b="1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2019</a:t>
          </a:r>
        </a:p>
        <a:p xmlns:a="http://schemas.openxmlformats.org/drawingml/2006/main">
          <a:pPr eaLnBrk="0" hangingPunct="0"/>
          <a:endParaRPr lang="en-US" sz="14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history</a:t>
          </a:r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projections</a:t>
          </a:r>
          <a:endParaRPr lang="en-US" sz="14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0.71285</cdr:x>
      <cdr:y>0.34316</cdr:y>
    </cdr:from>
    <cdr:to>
      <cdr:x>1</cdr:x>
      <cdr:y>0.81396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084880" y="1541147"/>
          <a:ext cx="1242645" cy="2114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45720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accent4"/>
              </a:solidFill>
            </a:rPr>
            <a:t>solar </a:t>
          </a:r>
          <a:endParaRPr lang="en-US" sz="1400" b="1" dirty="0">
            <a:solidFill>
              <a:schemeClr val="accent4"/>
            </a:solidFill>
          </a:endParaRPr>
        </a:p>
        <a:p xmlns:a="http://schemas.openxmlformats.org/drawingml/2006/main">
          <a:r>
            <a:rPr lang="en-US" sz="1400" b="1" dirty="0">
              <a:solidFill>
                <a:schemeClr val="accent3"/>
              </a:solidFill>
            </a:rPr>
            <a:t>wind</a:t>
          </a:r>
        </a:p>
        <a:p xmlns:a="http://schemas.openxmlformats.org/drawingml/2006/main">
          <a:r>
            <a:rPr lang="en-US" sz="1400" b="1" dirty="0">
              <a:solidFill>
                <a:schemeClr val="accent2"/>
              </a:solidFill>
            </a:rPr>
            <a:t>geothermal</a:t>
          </a:r>
        </a:p>
        <a:p xmlns:a="http://schemas.openxmlformats.org/drawingml/2006/main">
          <a:r>
            <a:rPr lang="en-US" sz="1400" b="1" dirty="0">
              <a:solidFill>
                <a:schemeClr val="accent1">
                  <a:lumMod val="75000"/>
                </a:schemeClr>
              </a:solidFill>
            </a:rPr>
            <a:t>hydroelectric</a:t>
          </a:r>
        </a:p>
        <a:p xmlns:a="http://schemas.openxmlformats.org/drawingml/2006/main">
          <a:r>
            <a:rPr lang="en-US" sz="1400" b="1" dirty="0">
              <a:solidFill>
                <a:schemeClr val="bg1">
                  <a:lumMod val="75000"/>
                </a:schemeClr>
              </a:solidFill>
            </a:rPr>
            <a:t>other</a:t>
          </a:r>
        </a:p>
        <a:p xmlns:a="http://schemas.openxmlformats.org/drawingml/2006/main">
          <a:endParaRPr lang="en-US" sz="900" b="1" dirty="0">
            <a:solidFill>
              <a:schemeClr val="accent4"/>
            </a:solidFill>
          </a:endParaRPr>
        </a:p>
      </cdr:txBody>
    </cdr:sp>
  </cdr:relSizeAnchor>
  <cdr:relSizeAnchor xmlns:cdr="http://schemas.openxmlformats.org/drawingml/2006/chartDrawing">
    <cdr:from>
      <cdr:x>0.62148</cdr:x>
      <cdr:y>0.44318</cdr:y>
    </cdr:from>
    <cdr:to>
      <cdr:x>0.69759</cdr:x>
      <cdr:y>0.5</cdr:y>
    </cdr:to>
    <cdr:sp macro="" textlink="">
      <cdr:nvSpPr>
        <cdr:cNvPr id="5" name="TextBox 1"/>
        <cdr:cNvSpPr txBox="1"/>
      </cdr:nvSpPr>
      <cdr:spPr bwMode="auto">
        <a:xfrm xmlns:a="http://schemas.openxmlformats.org/drawingml/2006/main">
          <a:off x="3568554" y="2106422"/>
          <a:ext cx="437022" cy="2700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46%</a:t>
          </a:r>
        </a:p>
      </cdr:txBody>
    </cdr:sp>
  </cdr:relSizeAnchor>
  <cdr:relSizeAnchor xmlns:cdr="http://schemas.openxmlformats.org/drawingml/2006/chartDrawing">
    <cdr:from>
      <cdr:x>0.2482</cdr:x>
      <cdr:y>0.71594</cdr:y>
    </cdr:from>
    <cdr:to>
      <cdr:x>0.32563</cdr:x>
      <cdr:y>0.77276</cdr:y>
    </cdr:to>
    <cdr:sp macro="" textlink="">
      <cdr:nvSpPr>
        <cdr:cNvPr id="8" name="TextBox 1"/>
        <cdr:cNvSpPr txBox="1"/>
      </cdr:nvSpPr>
      <cdr:spPr bwMode="auto">
        <a:xfrm xmlns:a="http://schemas.openxmlformats.org/drawingml/2006/main">
          <a:off x="1425148" y="3402830"/>
          <a:ext cx="444603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38%</a:t>
          </a:r>
        </a:p>
      </cdr:txBody>
    </cdr:sp>
  </cdr:relSizeAnchor>
  <cdr:relSizeAnchor xmlns:cdr="http://schemas.openxmlformats.org/drawingml/2006/chartDrawing">
    <cdr:from>
      <cdr:x>0.62515</cdr:x>
      <cdr:y>0.79945</cdr:y>
    </cdr:from>
    <cdr:to>
      <cdr:x>0.69926</cdr:x>
      <cdr:y>0.85627</cdr:y>
    </cdr:to>
    <cdr:sp macro="" textlink="">
      <cdr:nvSpPr>
        <cdr:cNvPr id="9" name="TextBox 1"/>
        <cdr:cNvSpPr txBox="1"/>
      </cdr:nvSpPr>
      <cdr:spPr bwMode="auto">
        <a:xfrm xmlns:a="http://schemas.openxmlformats.org/drawingml/2006/main">
          <a:off x="3589589" y="3799766"/>
          <a:ext cx="425539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14%</a:t>
          </a:r>
        </a:p>
      </cdr:txBody>
    </cdr:sp>
  </cdr:relSizeAnchor>
  <cdr:relSizeAnchor xmlns:cdr="http://schemas.openxmlformats.org/drawingml/2006/chartDrawing">
    <cdr:from>
      <cdr:x>0.62641</cdr:x>
      <cdr:y>0.64401</cdr:y>
    </cdr:from>
    <cdr:to>
      <cdr:x>0.70253</cdr:x>
      <cdr:y>0.70083</cdr:y>
    </cdr:to>
    <cdr:sp macro="" textlink="">
      <cdr:nvSpPr>
        <cdr:cNvPr id="10" name="TextBox 1"/>
        <cdr:cNvSpPr txBox="1"/>
      </cdr:nvSpPr>
      <cdr:spPr bwMode="auto">
        <a:xfrm xmlns:a="http://schemas.openxmlformats.org/drawingml/2006/main">
          <a:off x="3596831" y="3060963"/>
          <a:ext cx="437080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dirty="0">
              <a:solidFill>
                <a:schemeClr val="bg1"/>
              </a:solidFill>
              <a:ea typeface="Times New Roman" charset="0"/>
              <a:cs typeface="Times New Roman" charset="0"/>
            </a:rPr>
            <a:t>33</a:t>
          </a:r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%</a:t>
          </a:r>
        </a:p>
      </cdr:txBody>
    </cdr:sp>
  </cdr:relSizeAnchor>
  <cdr:relSizeAnchor xmlns:cdr="http://schemas.openxmlformats.org/drawingml/2006/chartDrawing">
    <cdr:from>
      <cdr:x>0.25348</cdr:x>
      <cdr:y>0.81281</cdr:y>
    </cdr:from>
    <cdr:to>
      <cdr:x>0.33189</cdr:x>
      <cdr:y>0.86963</cdr:y>
    </cdr:to>
    <cdr:sp macro="" textlink="">
      <cdr:nvSpPr>
        <cdr:cNvPr id="11" name="TextBox 1"/>
        <cdr:cNvSpPr txBox="1"/>
      </cdr:nvSpPr>
      <cdr:spPr bwMode="auto">
        <a:xfrm xmlns:a="http://schemas.openxmlformats.org/drawingml/2006/main">
          <a:off x="1455481" y="3863278"/>
          <a:ext cx="450230" cy="2700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37%</a:t>
          </a:r>
        </a:p>
      </cdr:txBody>
    </cdr:sp>
  </cdr:relSizeAnchor>
  <cdr:relSizeAnchor xmlns:cdr="http://schemas.openxmlformats.org/drawingml/2006/chartDrawing">
    <cdr:from>
      <cdr:x>0.30931</cdr:x>
      <cdr:y>0.86087</cdr:y>
    </cdr:from>
    <cdr:to>
      <cdr:x>0.37491</cdr:x>
      <cdr:y>0.91769</cdr:y>
    </cdr:to>
    <cdr:sp macro="" textlink="">
      <cdr:nvSpPr>
        <cdr:cNvPr id="12" name="TextBox 1"/>
        <cdr:cNvSpPr txBox="1"/>
      </cdr:nvSpPr>
      <cdr:spPr bwMode="auto">
        <a:xfrm xmlns:a="http://schemas.openxmlformats.org/drawingml/2006/main">
          <a:off x="1776034" y="4091693"/>
          <a:ext cx="376675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7%</a:t>
          </a:r>
        </a:p>
      </cdr:txBody>
    </cdr:sp>
  </cdr:relSizeAnchor>
  <cdr:relSizeAnchor xmlns:cdr="http://schemas.openxmlformats.org/drawingml/2006/chartDrawing">
    <cdr:from>
      <cdr:x>0.27802</cdr:x>
      <cdr:y>0.62297</cdr:y>
    </cdr:from>
    <cdr:to>
      <cdr:x>0.3761</cdr:x>
      <cdr:y>0.67979</cdr:y>
    </cdr:to>
    <cdr:sp macro="" textlink="">
      <cdr:nvSpPr>
        <cdr:cNvPr id="13" name="TextBox 1"/>
        <cdr:cNvSpPr txBox="1"/>
      </cdr:nvSpPr>
      <cdr:spPr bwMode="auto">
        <a:xfrm xmlns:a="http://schemas.openxmlformats.org/drawingml/2006/main">
          <a:off x="1596361" y="2960940"/>
          <a:ext cx="563174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15%</a:t>
          </a:r>
        </a:p>
      </cdr:txBody>
    </cdr:sp>
  </cdr:relSizeAnchor>
  <cdr:relSizeAnchor xmlns:cdr="http://schemas.openxmlformats.org/drawingml/2006/chartDrawing">
    <cdr:from>
      <cdr:x>0.71097</cdr:x>
      <cdr:y>0.76766</cdr:y>
    </cdr:from>
    <cdr:to>
      <cdr:x>0.77657</cdr:x>
      <cdr:y>0.82448</cdr:y>
    </cdr:to>
    <cdr:sp macro="" textlink="">
      <cdr:nvSpPr>
        <cdr:cNvPr id="14" name="TextBox 1"/>
        <cdr:cNvSpPr txBox="1"/>
      </cdr:nvSpPr>
      <cdr:spPr bwMode="auto">
        <a:xfrm xmlns:a="http://schemas.openxmlformats.org/drawingml/2006/main">
          <a:off x="4082354" y="3648668"/>
          <a:ext cx="376675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3%</a:t>
          </a:r>
        </a:p>
      </cdr:txBody>
    </cdr:sp>
  </cdr:relSizeAnchor>
  <cdr:relSizeAnchor xmlns:cdr="http://schemas.openxmlformats.org/drawingml/2006/chartDrawing">
    <cdr:from>
      <cdr:x>0.71097</cdr:x>
      <cdr:y>0.8684</cdr:y>
    </cdr:from>
    <cdr:to>
      <cdr:x>0.77657</cdr:x>
      <cdr:y>0.92522</cdr:y>
    </cdr:to>
    <cdr:sp macro="" textlink="">
      <cdr:nvSpPr>
        <cdr:cNvPr id="15" name="TextBox 1"/>
        <cdr:cNvSpPr txBox="1"/>
      </cdr:nvSpPr>
      <cdr:spPr bwMode="auto">
        <a:xfrm xmlns:a="http://schemas.openxmlformats.org/drawingml/2006/main">
          <a:off x="4082355" y="4127504"/>
          <a:ext cx="376674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5%</a:t>
          </a:r>
        </a:p>
      </cdr:txBody>
    </cdr:sp>
  </cdr:relSizeAnchor>
  <cdr:relSizeAnchor xmlns:cdr="http://schemas.openxmlformats.org/drawingml/2006/chartDrawing">
    <cdr:from>
      <cdr:x>0.30931</cdr:x>
      <cdr:y>0.77103</cdr:y>
    </cdr:from>
    <cdr:to>
      <cdr:x>0.37491</cdr:x>
      <cdr:y>0.82785</cdr:y>
    </cdr:to>
    <cdr:sp macro="" textlink="">
      <cdr:nvSpPr>
        <cdr:cNvPr id="16" name="TextBox 1"/>
        <cdr:cNvSpPr txBox="1"/>
      </cdr:nvSpPr>
      <cdr:spPr bwMode="auto">
        <a:xfrm xmlns:a="http://schemas.openxmlformats.org/drawingml/2006/main">
          <a:off x="1776034" y="3664673"/>
          <a:ext cx="376675" cy="270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i="0" dirty="0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rPr>
            <a:t>2%</a:t>
          </a:r>
        </a:p>
      </cdr:txBody>
    </cdr:sp>
  </cdr:relSizeAnchor>
  <cdr:relSizeAnchor xmlns:cdr="http://schemas.openxmlformats.org/drawingml/2006/chartDrawing">
    <cdr:from>
      <cdr:x>0.24342</cdr:x>
      <cdr:y>0.66011</cdr:y>
    </cdr:from>
    <cdr:to>
      <cdr:x>0.2867</cdr:x>
      <cdr:y>0.7065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FFC7D1F7-4F35-4DA2-905B-CB6494DCA94C}"/>
            </a:ext>
          </a:extLst>
        </cdr:cNvPr>
        <cdr:cNvCxnSpPr/>
      </cdr:nvCxnSpPr>
      <cdr:spPr bwMode="auto">
        <a:xfrm xmlns:a="http://schemas.openxmlformats.org/drawingml/2006/main" flipH="1">
          <a:off x="1397719" y="3137500"/>
          <a:ext cx="248513" cy="22049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0.24478</cdr:x>
      <cdr:y>0.79394</cdr:y>
    </cdr:from>
    <cdr:to>
      <cdr:x>0.30931</cdr:x>
      <cdr:y>0.80562</cdr:y>
    </cdr:to>
    <cdr:cxnSp macro="">
      <cdr:nvCxnSpPr>
        <cdr:cNvPr id="20" name="Straight Connector 19">
          <a:extLst xmlns:a="http://schemas.openxmlformats.org/drawingml/2006/main">
            <a:ext uri="{FF2B5EF4-FFF2-40B4-BE49-F238E27FC236}">
              <a16:creationId xmlns:a16="http://schemas.microsoft.com/office/drawing/2014/main" id="{35071CEC-552C-4E22-B53A-39EB32C6691A}"/>
            </a:ext>
          </a:extLst>
        </cdr:cNvPr>
        <cdr:cNvCxnSpPr/>
      </cdr:nvCxnSpPr>
      <cdr:spPr bwMode="auto">
        <a:xfrm xmlns:a="http://schemas.openxmlformats.org/drawingml/2006/main" flipH="1">
          <a:off x="1405504" y="3773590"/>
          <a:ext cx="370530" cy="55515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0.66887</cdr:x>
      <cdr:y>0.88536</cdr:y>
    </cdr:from>
    <cdr:to>
      <cdr:x>0.70727</cdr:x>
      <cdr:y>0.8882</cdr:y>
    </cdr:to>
    <cdr:cxnSp macro="">
      <cdr:nvCxnSpPr>
        <cdr:cNvPr id="23" name="Straight Connector 22">
          <a:extLst xmlns:a="http://schemas.openxmlformats.org/drawingml/2006/main">
            <a:ext uri="{FF2B5EF4-FFF2-40B4-BE49-F238E27FC236}">
              <a16:creationId xmlns:a16="http://schemas.microsoft.com/office/drawing/2014/main" id="{64DFCAC8-6B86-47E0-A34B-7328B3E4A6D9}"/>
            </a:ext>
          </a:extLst>
        </cdr:cNvPr>
        <cdr:cNvCxnSpPr/>
      </cdr:nvCxnSpPr>
      <cdr:spPr bwMode="auto">
        <a:xfrm xmlns:a="http://schemas.openxmlformats.org/drawingml/2006/main">
          <a:off x="3840666" y="4208094"/>
          <a:ext cx="220493" cy="13498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0.67127</cdr:x>
      <cdr:y>0.78888</cdr:y>
    </cdr:from>
    <cdr:to>
      <cdr:x>0.70487</cdr:x>
      <cdr:y>0.78889</cdr:y>
    </cdr:to>
    <cdr:cxnSp macro="">
      <cdr:nvCxnSpPr>
        <cdr:cNvPr id="24" name="Straight Connector 23">
          <a:extLst xmlns:a="http://schemas.openxmlformats.org/drawingml/2006/main">
            <a:ext uri="{FF2B5EF4-FFF2-40B4-BE49-F238E27FC236}">
              <a16:creationId xmlns:a16="http://schemas.microsoft.com/office/drawing/2014/main" id="{A653831D-DBD9-470E-AC64-AA8F75E94397}"/>
            </a:ext>
          </a:extLst>
        </cdr:cNvPr>
        <cdr:cNvCxnSpPr/>
      </cdr:nvCxnSpPr>
      <cdr:spPr bwMode="auto">
        <a:xfrm xmlns:a="http://schemas.openxmlformats.org/drawingml/2006/main">
          <a:off x="3854447" y="3749533"/>
          <a:ext cx="192931" cy="48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0.24311</cdr:x>
      <cdr:y>0.88332</cdr:y>
    </cdr:from>
    <cdr:to>
      <cdr:x>0.30931</cdr:x>
      <cdr:y>0.89461</cdr:y>
    </cdr:to>
    <cdr:cxnSp macro="">
      <cdr:nvCxnSpPr>
        <cdr:cNvPr id="30" name="Straight Connector 29">
          <a:extLst xmlns:a="http://schemas.openxmlformats.org/drawingml/2006/main">
            <a:ext uri="{FF2B5EF4-FFF2-40B4-BE49-F238E27FC236}">
              <a16:creationId xmlns:a16="http://schemas.microsoft.com/office/drawing/2014/main" id="{C837385B-184C-4146-884E-6A26B4A6FA1E}"/>
            </a:ext>
          </a:extLst>
        </cdr:cNvPr>
        <cdr:cNvCxnSpPr/>
      </cdr:nvCxnSpPr>
      <cdr:spPr bwMode="auto">
        <a:xfrm xmlns:a="http://schemas.openxmlformats.org/drawingml/2006/main" flipH="1">
          <a:off x="1395948" y="4198385"/>
          <a:ext cx="380086" cy="53667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0.46354</cdr:x>
      <cdr:y>0.23264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0" y="0"/>
          <a:ext cx="2543166" cy="6381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27432" tIns="27432" rIns="27432" bIns="27432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2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Energy production (AEO2020 Reference case)</a:t>
          </a:r>
        </a:p>
        <a:p xmlns:a="http://schemas.openxmlformats.org/drawingml/2006/main">
          <a:pPr eaLnBrk="0" hangingPunct="0"/>
          <a:r>
            <a:rPr lang="en-US" sz="1200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quadrillion British thermal units</a:t>
          </a:r>
          <a:endParaRPr lang="en-US" sz="1200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0.74606</cdr:x>
      <cdr:y>0.12687</cdr:y>
    </cdr:from>
    <cdr:to>
      <cdr:x>1</cdr:x>
      <cdr:y>0.94097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3169375" y="443706"/>
          <a:ext cx="1078775" cy="28471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0096D7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0096D7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96D7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dry </a:t>
          </a: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2EA9DE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natural</a:t>
          </a: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96D7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 gas</a:t>
          </a:r>
        </a:p>
        <a:p xmlns:a="http://schemas.openxmlformats.org/drawingml/2006/main">
          <a:pPr eaLnBrk="0" hangingPunct="0"/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675005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200" b="1" dirty="0">
            <a:solidFill>
              <a:srgbClr val="675005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675005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200" b="1" dirty="0">
            <a:solidFill>
              <a:srgbClr val="675005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675005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200" b="1" dirty="0">
            <a:solidFill>
              <a:srgbClr val="675005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675005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675005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crude oil and lease condensate</a:t>
          </a:r>
          <a:endParaRPr lang="en-US" sz="1200" b="1" i="0" baseline="0" dirty="0">
            <a:solidFill>
              <a:srgbClr val="675005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8B8B8B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8B8B8B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200" b="1" dirty="0">
            <a:solidFill>
              <a:srgbClr val="8B8B8B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coal</a:t>
          </a:r>
          <a:endParaRPr lang="en-US" sz="1200" b="1" i="0" baseline="0" dirty="0">
            <a:solidFill>
              <a:srgbClr val="8B8B8B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BD732A">
                  <a:lumMod val="75000"/>
                </a:srgbClr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natural gas plant </a:t>
          </a: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8E561F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liquids</a:t>
          </a:r>
        </a:p>
        <a:p xmlns:a="http://schemas.openxmlformats.org/drawingml/2006/main">
          <a:pPr eaLnBrk="0" hangingPunct="0"/>
          <a:r>
            <a:rPr lang="en-US" sz="1200" b="1" i="0" baseline="0" dirty="0">
              <a:solidFill>
                <a:srgbClr val="A33340"/>
              </a:solidFill>
              <a:latin typeface="+mn-lt"/>
              <a:ea typeface="Times New Roman" charset="0"/>
              <a:cs typeface="Times New Roman" charset="0"/>
            </a:rPr>
            <a:t>nuclear</a:t>
          </a:r>
        </a:p>
        <a:p xmlns:a="http://schemas.openxmlformats.org/drawingml/2006/main">
          <a:pPr eaLnBrk="0" hangingPunct="0"/>
          <a:r>
            <a:rPr lang="en-US" sz="1200" b="1" i="0" baseline="0" dirty="0">
              <a:solidFill>
                <a:schemeClr val="tx2"/>
              </a:solidFill>
              <a:latin typeface="+mn-lt"/>
              <a:ea typeface="Times New Roman" charset="0"/>
              <a:cs typeface="Times New Roman" charset="0"/>
            </a:rPr>
            <a:t>hydro</a:t>
          </a:r>
        </a:p>
      </cdr:txBody>
    </cdr:sp>
  </cdr:relSizeAnchor>
  <cdr:relSizeAnchor xmlns:cdr="http://schemas.openxmlformats.org/drawingml/2006/chartDrawing">
    <cdr:from>
      <cdr:x>0.27739</cdr:x>
      <cdr:y>0.14567</cdr:y>
    </cdr:from>
    <cdr:to>
      <cdr:x>0.52357</cdr:x>
      <cdr:y>0.27997</cdr:y>
    </cdr:to>
    <cdr:sp macro="" textlink="">
      <cdr:nvSpPr>
        <cdr:cNvPr id="5" name="TextBox 1"/>
        <cdr:cNvSpPr txBox="1"/>
      </cdr:nvSpPr>
      <cdr:spPr bwMode="auto">
        <a:xfrm xmlns:a="http://schemas.openxmlformats.org/drawingml/2006/main">
          <a:off x="1569892" y="692389"/>
          <a:ext cx="1393236" cy="6383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</a:t>
          </a:r>
          <a:r>
            <a:rPr lang="en-US" sz="1200" b="1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2019</a:t>
          </a:r>
          <a:endParaRPr lang="en-US" sz="105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2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history</a:t>
          </a:r>
          <a:r>
            <a:rPr lang="en-US" sz="12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projections</a:t>
          </a:r>
          <a:endParaRPr lang="en-US" sz="12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0.52267</cdr:x>
      <cdr:y>0.18747</cdr:y>
    </cdr:from>
    <cdr:to>
      <cdr:x>0.90025</cdr:x>
      <cdr:y>0.94039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3001140" y="891033"/>
          <a:ext cx="2168060" cy="35786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eaLnBrk="0" hangingPunct="0"/>
          <a:endParaRPr lang="en-US" sz="1200" b="1" i="0" dirty="0">
            <a:solidFill>
              <a:schemeClr val="tx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algn="r" eaLnBrk="0" hangingPunct="0"/>
          <a:endParaRPr lang="en-US" sz="1200" b="1" i="0" dirty="0">
            <a:solidFill>
              <a:schemeClr val="accent1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algn="r" eaLnBrk="0" hangingPunct="0"/>
          <a:r>
            <a:rPr lang="en-US" sz="1200" b="1" i="0" dirty="0">
              <a:solidFill>
                <a:srgbClr val="E1AB76"/>
              </a:solidFill>
              <a:latin typeface="+mn-lt"/>
              <a:ea typeface="Times New Roman" charset="0"/>
              <a:cs typeface="Times New Roman" charset="0"/>
            </a:rPr>
            <a:t>electric power</a:t>
          </a: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chemeClr val="accent3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b="1" dirty="0">
            <a:solidFill>
              <a:schemeClr val="accent3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chemeClr val="accent3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industrial</a:t>
          </a: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003953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200" b="1" i="0" u="none" strike="noStrike" kern="0" cap="none" spc="0" normalizeH="0" baseline="0" noProof="0" dirty="0">
            <a:ln>
              <a:noFill/>
            </a:ln>
            <a:solidFill>
              <a:srgbClr val="003953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b="1" dirty="0">
            <a:solidFill>
              <a:srgbClr val="003953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algn="r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3953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transportation</a:t>
          </a:r>
        </a:p>
        <a:p xmlns:a="http://schemas.openxmlformats.org/drawingml/2006/main">
          <a:pPr algn="r" eaLnBrk="0" hangingPunct="0"/>
          <a:endParaRPr lang="en-US" sz="12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algn="r" eaLnBrk="0" hangingPunct="0"/>
          <a:endParaRPr lang="en-US" sz="1200" b="1" i="0" dirty="0">
            <a:solidFill>
              <a:srgbClr val="C0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algn="r" eaLnBrk="0" hangingPunct="0"/>
          <a:endParaRPr lang="en-US" sz="1200" b="1" dirty="0">
            <a:solidFill>
              <a:srgbClr val="C00000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algn="r" eaLnBrk="0" hangingPunct="0"/>
          <a:r>
            <a:rPr lang="en-US" sz="1200" b="1" dirty="0">
              <a:solidFill>
                <a:srgbClr val="C00000"/>
              </a:solidFill>
              <a:ea typeface="Times New Roman" charset="0"/>
              <a:cs typeface="Times New Roman" charset="0"/>
            </a:rPr>
            <a:t>r</a:t>
          </a:r>
          <a:r>
            <a:rPr lang="en-US" sz="1200" b="1" i="0" dirty="0">
              <a:solidFill>
                <a:srgbClr val="C00000"/>
              </a:solidFill>
              <a:latin typeface="+mn-lt"/>
              <a:ea typeface="Times New Roman" charset="0"/>
              <a:cs typeface="Times New Roman" charset="0"/>
            </a:rPr>
            <a:t>esidential</a:t>
          </a:r>
          <a:endParaRPr lang="en-US" sz="1200" b="1" i="0" dirty="0">
            <a:solidFill>
              <a:srgbClr val="E3A5AC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algn="r" eaLnBrk="0" hangingPunct="0"/>
          <a:r>
            <a:rPr lang="en-US" sz="1200" b="1" i="0" dirty="0">
              <a:solidFill>
                <a:srgbClr val="E3A5AC"/>
              </a:solidFill>
              <a:latin typeface="+mn-lt"/>
              <a:ea typeface="Times New Roman" charset="0"/>
              <a:cs typeface="Times New Roman" charset="0"/>
            </a:rPr>
            <a:t>commercial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0.18978</cdr:y>
    </cdr:to>
    <cdr:sp macro="" textlink="">
      <cdr:nvSpPr>
        <cdr:cNvPr id="8" name="TextBox 1"/>
        <cdr:cNvSpPr txBox="1"/>
      </cdr:nvSpPr>
      <cdr:spPr bwMode="auto">
        <a:xfrm xmlns:a="http://schemas.openxmlformats.org/drawingml/2006/main">
          <a:off x="0" y="0"/>
          <a:ext cx="3670035" cy="8604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27432" bIns="27432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000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 </a:t>
          </a:r>
          <a:r>
            <a:rPr lang="en-US" sz="1200" b="1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Energy</a:t>
          </a:r>
          <a:r>
            <a:rPr lang="en-US" sz="12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 consumption by sector (AEO2020 Reference case)</a:t>
          </a: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 </a:t>
          </a:r>
          <a:r>
            <a: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quadrillion British thermal units</a:t>
          </a:r>
          <a:endParaRPr lang="en-US" sz="1200" b="0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0.35652</cdr:x>
      <cdr:y>0.14312</cdr:y>
    </cdr:from>
    <cdr:to>
      <cdr:x>0.59916</cdr:x>
      <cdr:y>0.27742</cdr:y>
    </cdr:to>
    <cdr:sp macro="" textlink="">
      <cdr:nvSpPr>
        <cdr:cNvPr id="9" name="TextBox 1"/>
        <cdr:cNvSpPr txBox="1"/>
      </cdr:nvSpPr>
      <cdr:spPr bwMode="auto">
        <a:xfrm xmlns:a="http://schemas.openxmlformats.org/drawingml/2006/main">
          <a:off x="2047125" y="680226"/>
          <a:ext cx="1393236" cy="6383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2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</a:t>
          </a:r>
          <a:r>
            <a:rPr lang="en-US" sz="1200" b="1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2019</a:t>
          </a:r>
          <a:endParaRPr lang="en-US" sz="105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2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history</a:t>
          </a:r>
          <a:r>
            <a:rPr lang="en-US" sz="12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projections</a:t>
          </a:r>
          <a:endParaRPr lang="en-US" sz="12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0.49005</cdr:x>
      <cdr:y>0.05582</cdr:y>
    </cdr:from>
    <cdr:to>
      <cdr:x>0.49241</cdr:x>
      <cdr:y>0.88845</cdr:y>
    </cdr:to>
    <cdr:sp macro="" textlink="">
      <cdr:nvSpPr>
        <cdr:cNvPr id="5" name="Straight Connector 4"/>
        <cdr:cNvSpPr/>
      </cdr:nvSpPr>
      <cdr:spPr>
        <a:xfrm xmlns:a="http://schemas.openxmlformats.org/drawingml/2006/main" flipH="1">
          <a:off x="3894439" y="244475"/>
          <a:ext cx="18747" cy="3646859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0.51314</cdr:x>
      <cdr:y>0.07809</cdr:y>
    </cdr:from>
    <cdr:to>
      <cdr:x>0.65698</cdr:x>
      <cdr:y>0.14751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33776" y="342901"/>
          <a:ext cx="990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0" dirty="0">
              <a:latin typeface="+mn-lt"/>
              <a:cs typeface="Arial" pitchFamily="34" charset="0"/>
            </a:rPr>
            <a:t>Projection</a:t>
          </a:r>
        </a:p>
      </cdr:txBody>
    </cdr:sp>
  </cdr:relSizeAnchor>
  <cdr:relSizeAnchor xmlns:cdr="http://schemas.openxmlformats.org/drawingml/2006/chartDrawing">
    <cdr:from>
      <cdr:x>0.37621</cdr:x>
      <cdr:y>0.07158</cdr:y>
    </cdr:from>
    <cdr:to>
      <cdr:x>0.52006</cdr:x>
      <cdr:y>0.141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989750" y="313514"/>
          <a:ext cx="1143180" cy="304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400" b="0" dirty="0">
              <a:latin typeface="Calibri"/>
              <a:cs typeface="Arial" pitchFamily="34" charset="0"/>
            </a:rPr>
            <a:t>History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0.00521</cdr:x>
      <cdr:y>0</cdr:y>
    </cdr:from>
    <cdr:to>
      <cdr:x>0.46875</cdr:x>
      <cdr:y>0.23264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28575" y="0"/>
          <a:ext cx="2543175" cy="6381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27432" tIns="27432" rIns="27432" bIns="27432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Gross energy trade (AEO2020</a:t>
          </a:r>
          <a:r>
            <a:rPr lang="en-US" sz="1400" b="1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 </a:t>
          </a:r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Reference case)</a:t>
          </a:r>
        </a:p>
        <a:p xmlns:a="http://schemas.openxmlformats.org/drawingml/2006/main">
          <a:pPr eaLnBrk="0" hangingPunct="0"/>
          <a:r>
            <a:rPr lang="en-US" sz="1400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quadrillion British thermal units</a:t>
          </a:r>
          <a:endParaRPr lang="en-US" sz="1400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0.79951</cdr:x>
      <cdr:y>0.19609</cdr:y>
    </cdr:from>
    <cdr:to>
      <cdr:x>1</cdr:x>
      <cdr:y>0.46394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3282209" y="880627"/>
          <a:ext cx="823066" cy="12029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dirty="0">
              <a:solidFill>
                <a:schemeClr val="accent5"/>
              </a:solidFill>
              <a:latin typeface="+mn-lt"/>
              <a:ea typeface="Times New Roman" charset="0"/>
              <a:cs typeface="Times New Roman" charset="0"/>
            </a:rPr>
            <a:t>exports</a:t>
          </a:r>
        </a:p>
        <a:p xmlns:a="http://schemas.openxmlformats.org/drawingml/2006/main">
          <a:pPr eaLnBrk="0" hangingPunct="0"/>
          <a:endParaRPr lang="en-US" sz="900" b="1" i="0" dirty="0">
            <a:solidFill>
              <a:schemeClr val="tx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900" b="1" i="0" dirty="0">
            <a:solidFill>
              <a:schemeClr val="tx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900" b="1" i="0" dirty="0">
            <a:solidFill>
              <a:schemeClr val="tx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tx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tx2"/>
              </a:solidFill>
              <a:latin typeface="+mn-lt"/>
              <a:ea typeface="Times New Roman" charset="0"/>
              <a:cs typeface="Times New Roman" charset="0"/>
            </a:rPr>
            <a:t>imports</a:t>
          </a:r>
        </a:p>
      </cdr:txBody>
    </cdr:sp>
  </cdr:relSizeAnchor>
  <cdr:relSizeAnchor xmlns:cdr="http://schemas.openxmlformats.org/drawingml/2006/chartDrawing">
    <cdr:from>
      <cdr:x>0.3516</cdr:x>
      <cdr:y>0.10979</cdr:y>
    </cdr:from>
    <cdr:to>
      <cdr:x>0.56456</cdr:x>
      <cdr:y>0.24403</cdr:y>
    </cdr:to>
    <cdr:sp macro="" textlink="">
      <cdr:nvSpPr>
        <cdr:cNvPr id="6" name="TextBox 1"/>
        <cdr:cNvSpPr txBox="1"/>
      </cdr:nvSpPr>
      <cdr:spPr bwMode="auto">
        <a:xfrm xmlns:a="http://schemas.openxmlformats.org/drawingml/2006/main">
          <a:off x="1989865" y="521829"/>
          <a:ext cx="1205234" cy="6380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9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    </a:t>
          </a:r>
          <a:r>
            <a:rPr lang="en-US" sz="1400" b="1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2019</a:t>
          </a:r>
        </a:p>
        <a:p xmlns:a="http://schemas.openxmlformats.org/drawingml/2006/main">
          <a:pPr eaLnBrk="0" hangingPunct="0"/>
          <a:endParaRPr lang="en-US" sz="3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history</a:t>
          </a:r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projections</a:t>
          </a:r>
          <a:endParaRPr lang="en-US" sz="14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0.00521</cdr:x>
      <cdr:y>0</cdr:y>
    </cdr:from>
    <cdr:to>
      <cdr:x>0.46875</cdr:x>
      <cdr:y>0.23264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28575" y="0"/>
          <a:ext cx="2543175" cy="6381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27432" tIns="27432" rIns="27432" bIns="27432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Net energy imports (AEO2020 Reference case)</a:t>
          </a:r>
        </a:p>
        <a:p xmlns:a="http://schemas.openxmlformats.org/drawingml/2006/main">
          <a:pPr eaLnBrk="0" hangingPunct="0"/>
          <a:r>
            <a:rPr lang="en-US" sz="1400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quadrillion British thermal units</a:t>
          </a:r>
          <a:endParaRPr lang="en-US" sz="1400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0.75681</cdr:x>
      <cdr:y>0.31162</cdr:y>
    </cdr:from>
    <cdr:to>
      <cdr:x>1</cdr:x>
      <cdr:y>0.67392</cdr:y>
    </cdr:to>
    <cdr:sp macro="" textlink="">
      <cdr:nvSpPr>
        <cdr:cNvPr id="3" name="TextBox 1"/>
        <cdr:cNvSpPr txBox="1"/>
      </cdr:nvSpPr>
      <cdr:spPr bwMode="auto">
        <a:xfrm xmlns:a="http://schemas.openxmlformats.org/drawingml/2006/main">
          <a:off x="3287129" y="1309153"/>
          <a:ext cx="1056271" cy="15220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petroleum</a:t>
          </a:r>
          <a:r>
            <a:rPr lang="en-US" sz="1400" b="1" i="0" baseline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 and other l</a:t>
          </a:r>
          <a:r>
            <a:rPr lang="en-US" sz="1400" b="1" i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iquids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4"/>
              </a:solidFill>
              <a:latin typeface="+mn-lt"/>
              <a:ea typeface="Times New Roman" charset="0"/>
              <a:cs typeface="Times New Roman" charset="0"/>
            </a:rPr>
            <a:t>electricity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rgbClr val="7F7F7F"/>
              </a:solidFill>
              <a:latin typeface="+mn-lt"/>
              <a:ea typeface="Times New Roman" charset="0"/>
              <a:cs typeface="Times New Roman" charset="0"/>
            </a:rPr>
            <a:t>coal and coke</a:t>
          </a: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1"/>
              </a:solidFill>
              <a:latin typeface="+mn-lt"/>
              <a:ea typeface="Times New Roman" charset="0"/>
              <a:cs typeface="Times New Roman" charset="0"/>
            </a:rPr>
            <a:t>natural gas</a:t>
          </a:r>
        </a:p>
      </cdr:txBody>
    </cdr:sp>
  </cdr:relSizeAnchor>
  <cdr:relSizeAnchor xmlns:cdr="http://schemas.openxmlformats.org/drawingml/2006/chartDrawing">
    <cdr:from>
      <cdr:x>0.27519</cdr:x>
      <cdr:y>0.12159</cdr:y>
    </cdr:from>
    <cdr:to>
      <cdr:x>0.48815</cdr:x>
      <cdr:y>0.25583</cdr:y>
    </cdr:to>
    <cdr:sp macro="" textlink="">
      <cdr:nvSpPr>
        <cdr:cNvPr id="6" name="TextBox 1"/>
        <cdr:cNvSpPr txBox="1"/>
      </cdr:nvSpPr>
      <cdr:spPr bwMode="auto">
        <a:xfrm xmlns:a="http://schemas.openxmlformats.org/drawingml/2006/main">
          <a:off x="1580116" y="577914"/>
          <a:ext cx="1222814" cy="638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9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        </a:t>
          </a:r>
          <a:r>
            <a:rPr lang="en-US" sz="1400" b="1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2019</a:t>
          </a:r>
        </a:p>
        <a:p xmlns:a="http://schemas.openxmlformats.org/drawingml/2006/main">
          <a:pPr eaLnBrk="0" hangingPunct="0"/>
          <a:endParaRPr lang="en-US" sz="3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history</a:t>
          </a:r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    projections</a:t>
          </a:r>
          <a:endParaRPr lang="en-US" sz="14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0.14989</cdr:x>
      <cdr:y>0.59144</cdr:y>
    </cdr:from>
    <cdr:to>
      <cdr:x>0.27952</cdr:x>
      <cdr:y>0.78125</cdr:y>
    </cdr:to>
    <cdr:sp macro="" textlink="">
      <cdr:nvSpPr>
        <cdr:cNvPr id="7" name="TextBox 1"/>
        <cdr:cNvSpPr txBox="1"/>
      </cdr:nvSpPr>
      <cdr:spPr bwMode="auto">
        <a:xfrm xmlns:a="http://schemas.openxmlformats.org/drawingml/2006/main">
          <a:off x="411169" y="1622426"/>
          <a:ext cx="355601" cy="5206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0" tIns="0" rIns="0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net</a:t>
          </a:r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 imports</a:t>
          </a:r>
        </a:p>
        <a:p xmlns:a="http://schemas.openxmlformats.org/drawingml/2006/main">
          <a:pPr eaLnBrk="0" hangingPunct="0"/>
          <a:endParaRPr lang="en-US" sz="1400" b="0" i="0" baseline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0" i="0" baseline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0" i="0" baseline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0" i="0" baseline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net exports</a:t>
          </a:r>
          <a:endParaRPr lang="en-US" sz="1400" b="0" i="0" dirty="0">
            <a:solidFill>
              <a:schemeClr val="bg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0.5382</cdr:x>
      <cdr:y>0.15972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0" y="0"/>
          <a:ext cx="2952780" cy="4381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27432" tIns="27432" rIns="27432" bIns="27432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b="1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Light-duty</a:t>
          </a:r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 vehicle sales by fuel type </a:t>
          </a:r>
        </a:p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(AEO2020 Reference case)</a:t>
          </a:r>
          <a:endParaRPr lang="en-US" sz="1400" b="1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dirty="0">
              <a:solidFill>
                <a:schemeClr val="tx1"/>
              </a:solidFill>
              <a:ea typeface="Times New Roman" charset="0"/>
              <a:cs typeface="Times New Roman" charset="0"/>
            </a:rPr>
            <a:t>m</a:t>
          </a:r>
          <a:r>
            <a:rPr lang="en-US" sz="1400" i="0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rPr>
            <a:t>illions of vehicles</a:t>
          </a:r>
        </a:p>
      </cdr:txBody>
    </cdr:sp>
  </cdr:relSizeAnchor>
  <cdr:relSizeAnchor xmlns:cdr="http://schemas.openxmlformats.org/drawingml/2006/chartDrawing">
    <cdr:from>
      <cdr:x>0.06765</cdr:x>
      <cdr:y>0.13677</cdr:y>
    </cdr:from>
    <cdr:to>
      <cdr:x>0.28987</cdr:x>
      <cdr:y>0.26175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3DD75F3A-A8C2-478B-8DEF-088AA6185AEE}"/>
            </a:ext>
          </a:extLst>
        </cdr:cNvPr>
        <cdr:cNvGrpSpPr/>
      </cdr:nvGrpSpPr>
      <cdr:grpSpPr>
        <a:xfrm xmlns:a="http://schemas.openxmlformats.org/drawingml/2006/main">
          <a:off x="424541" y="691859"/>
          <a:ext cx="1394554" cy="632218"/>
          <a:chOff x="-1533452" y="147524"/>
          <a:chExt cx="1168384" cy="342867"/>
        </a:xfrm>
      </cdr:grpSpPr>
      <cdr:sp macro="" textlink="">
        <cdr:nvSpPr>
          <cdr:cNvPr id="5" name="TextBox 1"/>
          <cdr:cNvSpPr txBox="1"/>
        </cdr:nvSpPr>
        <cdr:spPr bwMode="auto">
          <a:xfrm xmlns:a="http://schemas.openxmlformats.org/drawingml/2006/main">
            <a:off x="-1533452" y="147524"/>
            <a:ext cx="1168384" cy="342867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wrap="none" lIns="0" tIns="0" rIns="0" rtlCol="0">
            <a:prstTxWarp prst="textNoShape">
              <a:avLst/>
            </a:prstTxWarp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eaLnBrk="0" hangingPunct="0"/>
            <a:r>
              <a:rPr lang="en-US" sz="1400" b="0" i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            </a:t>
            </a:r>
            <a:r>
              <a:rPr lang="en-US" sz="1400" b="1" i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2019</a:t>
            </a:r>
            <a:endPara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endParaRPr>
          </a:p>
          <a:p xmlns:a="http://schemas.openxmlformats.org/drawingml/2006/main">
            <a:pPr eaLnBrk="0" hangingPunct="0"/>
            <a:r>
              <a:rPr lang="en-US" sz="1400" b="0" i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history</a:t>
            </a:r>
            <a:r>
              <a:rPr lang="en-US" sz="1400" b="0" i="0" baseline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          projections</a:t>
            </a:r>
            <a:endPara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endParaRPr>
          </a:p>
        </cdr:txBody>
      </cdr:sp>
    </cdr:grpSp>
  </cdr:relSizeAnchor>
  <cdr:relSizeAnchor xmlns:cdr="http://schemas.openxmlformats.org/drawingml/2006/chartDrawing">
    <cdr:from>
      <cdr:x>0.67786</cdr:x>
      <cdr:y>0.19863</cdr:y>
    </cdr:from>
    <cdr:to>
      <cdr:x>0.98723</cdr:x>
      <cdr:y>0.83231</cdr:y>
    </cdr:to>
    <cdr:sp macro="" textlink="">
      <cdr:nvSpPr>
        <cdr:cNvPr id="10" name="TextBox 1"/>
        <cdr:cNvSpPr txBox="1"/>
      </cdr:nvSpPr>
      <cdr:spPr bwMode="auto">
        <a:xfrm xmlns:a="http://schemas.openxmlformats.org/drawingml/2006/main">
          <a:off x="2834466" y="628135"/>
          <a:ext cx="1293615" cy="20038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27432" bIns="27432" rtlCol="0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rPr>
            <a:t>other</a:t>
          </a:r>
        </a:p>
        <a:p xmlns:a="http://schemas.openxmlformats.org/drawingml/2006/main">
          <a:pPr eaLnBrk="0" hangingPunct="0"/>
          <a:endParaRPr lang="en-US" sz="1400" b="1" i="0" baseline="0" dirty="0">
            <a:solidFill>
              <a:schemeClr val="accent6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accent6"/>
              </a:solidFill>
              <a:latin typeface="+mn-lt"/>
              <a:ea typeface="Times New Roman" charset="0"/>
              <a:cs typeface="Times New Roman" charset="0"/>
            </a:rPr>
            <a:t>hybrid electric</a:t>
          </a:r>
        </a:p>
        <a:p xmlns:a="http://schemas.openxmlformats.org/drawingml/2006/main">
          <a:pPr eaLnBrk="0" hangingPunct="0"/>
          <a:endParaRPr lang="en-US" sz="1400" b="1" i="0" baseline="0" dirty="0">
            <a:solidFill>
              <a:schemeClr val="accent4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dirty="0">
              <a:solidFill>
                <a:schemeClr val="accent4"/>
              </a:solidFill>
              <a:ea typeface="Times New Roman" charset="0"/>
              <a:cs typeface="Times New Roman" charset="0"/>
            </a:rPr>
            <a:t>plug-in hybrid </a:t>
          </a:r>
        </a:p>
        <a:p xmlns:a="http://schemas.openxmlformats.org/drawingml/2006/main">
          <a:pPr eaLnBrk="0" hangingPunct="0"/>
          <a:r>
            <a:rPr lang="en-US" sz="1400" b="1" dirty="0">
              <a:solidFill>
                <a:schemeClr val="accent4"/>
              </a:solidFill>
              <a:ea typeface="Times New Roman" charset="0"/>
              <a:cs typeface="Times New Roman" charset="0"/>
            </a:rPr>
            <a:t>electric </a:t>
          </a:r>
        </a:p>
        <a:p xmlns:a="http://schemas.openxmlformats.org/drawingml/2006/main">
          <a:pPr eaLnBrk="0" hangingPunct="0"/>
          <a:r>
            <a:rPr lang="en-US" sz="1400" b="1" dirty="0">
              <a:solidFill>
                <a:schemeClr val="accent4"/>
              </a:solidFill>
              <a:ea typeface="Times New Roman" charset="0"/>
              <a:cs typeface="Times New Roman" charset="0"/>
            </a:rPr>
            <a:t>vehicle</a:t>
          </a:r>
          <a:endParaRPr lang="en-US" sz="1400" b="1" i="0" baseline="0" dirty="0">
            <a:solidFill>
              <a:schemeClr val="accent4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baseline="0" dirty="0">
            <a:solidFill>
              <a:schemeClr val="accent3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accent3"/>
              </a:solidFill>
              <a:latin typeface="+mn-lt"/>
              <a:ea typeface="Times New Roman" charset="0"/>
              <a:cs typeface="Times New Roman" charset="0"/>
            </a:rPr>
            <a:t>battery electric</a:t>
          </a:r>
        </a:p>
        <a:p xmlns:a="http://schemas.openxmlformats.org/drawingml/2006/main">
          <a:pPr eaLnBrk="0" hangingPunct="0"/>
          <a:endParaRPr lang="en-US" sz="1400" b="1" i="0" baseline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diesel</a:t>
          </a:r>
        </a:p>
        <a:p xmlns:a="http://schemas.openxmlformats.org/drawingml/2006/main">
          <a:pPr eaLnBrk="0" hangingPunct="0"/>
          <a:endParaRPr lang="en-US" sz="1400" b="1" i="0" baseline="0" dirty="0">
            <a:solidFill>
              <a:schemeClr val="accent1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accent1"/>
              </a:solidFill>
              <a:latin typeface="+mn-lt"/>
              <a:ea typeface="Times New Roman" charset="0"/>
              <a:cs typeface="Times New Roman" charset="0"/>
            </a:rPr>
            <a:t>flex fuel</a:t>
          </a:r>
        </a:p>
        <a:p xmlns:a="http://schemas.openxmlformats.org/drawingml/2006/main">
          <a:pPr eaLnBrk="0" hangingPunct="0"/>
          <a:endParaRPr lang="en-US" sz="1400" b="1" i="0" baseline="0" dirty="0">
            <a:solidFill>
              <a:schemeClr val="tx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baseline="0" dirty="0">
              <a:solidFill>
                <a:schemeClr val="tx2"/>
              </a:solidFill>
              <a:latin typeface="+mn-lt"/>
              <a:ea typeface="Times New Roman" charset="0"/>
              <a:cs typeface="Times New Roman" charset="0"/>
            </a:rPr>
            <a:t>gasoline</a:t>
          </a:r>
        </a:p>
        <a:p xmlns:a="http://schemas.openxmlformats.org/drawingml/2006/main">
          <a:pPr eaLnBrk="0" hangingPunct="0"/>
          <a:endParaRPr lang="en-US" sz="900" b="1" i="0" dirty="0">
            <a:solidFill>
              <a:schemeClr val="tx1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0.6632</cdr:x>
      <cdr:y>0.18403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0" y="0"/>
          <a:ext cx="4165525" cy="931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27432" tIns="27432" rIns="27432" bIns="27432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r>
            <a:rPr lang="en-US" sz="1400" b="1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New vehicle sales of battery powered vehicles</a:t>
          </a:r>
        </a:p>
        <a:p xmlns:a="http://schemas.openxmlformats.org/drawingml/2006/main">
          <a:pPr eaLnBrk="0" hangingPunct="0"/>
          <a:r>
            <a:rPr lang="en-US" sz="1400" b="1" dirty="0">
              <a:ea typeface="Times New Roman" charset="0"/>
              <a:cs typeface="Times New Roman" charset="0"/>
            </a:rPr>
            <a:t>(AEO2020 Reference case)</a:t>
          </a:r>
          <a:endParaRPr lang="en-US" sz="1400" b="1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0" i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millions</a:t>
          </a:r>
          <a:r>
            <a:rPr lang="en-US" sz="1400" b="0" i="0" baseline="0" dirty="0">
              <a:solidFill>
                <a:sysClr val="windowText" lastClr="000000"/>
              </a:solidFill>
              <a:latin typeface="+mn-lt"/>
              <a:ea typeface="Times New Roman" charset="0"/>
              <a:cs typeface="Times New Roman" charset="0"/>
            </a:rPr>
            <a:t> of vehicles</a:t>
          </a:r>
          <a:endParaRPr lang="en-US" sz="1400" b="0" i="0" dirty="0">
            <a:solidFill>
              <a:sysClr val="windowText" lastClr="000000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0.61703</cdr:x>
      <cdr:y>0.164</cdr:y>
    </cdr:from>
    <cdr:to>
      <cdr:x>0.98812</cdr:x>
      <cdr:y>0.95231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3377680" y="829819"/>
          <a:ext cx="2031382" cy="39887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lIns="0" tIns="0" rIns="0" rtlCol="0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eaLnBrk="0" hangingPunct="0"/>
          <a:endParaRPr lang="en-US" sz="1400" b="1" i="0" dirty="0">
            <a:solidFill>
              <a:schemeClr val="accent5">
                <a:lumMod val="50000"/>
              </a:schemeClr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dirty="0">
            <a:solidFill>
              <a:schemeClr val="accent5">
                <a:lumMod val="50000"/>
              </a:schemeClr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accent5">
                <a:lumMod val="50000"/>
              </a:schemeClr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dirty="0">
            <a:solidFill>
              <a:schemeClr val="accent5">
                <a:lumMod val="50000"/>
              </a:schemeClr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dirty="0">
            <a:solidFill>
              <a:schemeClr val="accent5">
                <a:lumMod val="50000"/>
              </a:schemeClr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400" b="1" i="0" dirty="0">
            <a:solidFill>
              <a:schemeClr val="accent5">
                <a:lumMod val="50000"/>
              </a:schemeClr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rgbClr val="675005"/>
              </a:solidFill>
              <a:latin typeface="+mn-lt"/>
              <a:ea typeface="Times New Roman" charset="0"/>
              <a:cs typeface="Times New Roman" charset="0"/>
            </a:rPr>
            <a:t>total battery electric</a:t>
          </a:r>
        </a:p>
        <a:p xmlns:a="http://schemas.openxmlformats.org/drawingml/2006/main">
          <a:pPr eaLnBrk="0" hangingPunct="0"/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400" b="1" i="0" u="none" strike="noStrike" kern="0" cap="none" spc="0" normalizeH="0" baseline="0" noProof="0" dirty="0">
            <a:ln>
              <a:noFill/>
            </a:ln>
            <a:solidFill>
              <a:schemeClr val="accent3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400" b="1" dirty="0">
            <a:solidFill>
              <a:schemeClr val="accent3"/>
            </a:solidFill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1400" b="1" i="0" u="none" strike="noStrike" kern="0" cap="none" spc="0" normalizeH="0" baseline="0" noProof="0" dirty="0">
            <a:ln>
              <a:noFill/>
            </a:ln>
            <a:solidFill>
              <a:schemeClr val="accent3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300-mile </a:t>
          </a:r>
          <a:r>
            <a:rPr lang="en-US" sz="1400" b="1" dirty="0">
              <a:solidFill>
                <a:schemeClr val="accent3"/>
              </a:solidFill>
              <a:ea typeface="Times New Roman" charset="0"/>
              <a:cs typeface="Times New Roman" charset="0"/>
            </a:rPr>
            <a:t>electric vehicle</a:t>
          </a:r>
        </a:p>
        <a:p xmlns:a="http://schemas.openxmlformats.org/drawingml/2006/main">
          <a:pPr eaLnBrk="0" hangingPunct="0">
            <a:defRPr/>
          </a:pPr>
          <a:r>
            <a:rPr lang="en-US" sz="1400" b="1" dirty="0">
              <a:solidFill>
                <a:schemeClr val="accent5"/>
              </a:solidFill>
              <a:ea typeface="Times New Roman" charset="0"/>
              <a:cs typeface="Times New Roman" charset="0"/>
            </a:rPr>
            <a:t>hybrid electric</a:t>
          </a: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Times New Roman" charset="0"/>
              <a:cs typeface="Times New Roman" charset="0"/>
            </a:rPr>
            <a:t>200-mile </a:t>
          </a:r>
          <a:r>
            <a:rPr lang="en-US" sz="1400" b="1" dirty="0">
              <a:solidFill>
                <a:schemeClr val="accent1"/>
              </a:solidFill>
              <a:ea typeface="Times New Roman" charset="0"/>
              <a:cs typeface="Times New Roman" charset="0"/>
            </a:rPr>
            <a:t>electric vehicle</a:t>
          </a:r>
          <a:endParaRPr kumimoji="0" lang="en-US" sz="1400" b="1" i="0" u="none" strike="noStrike" kern="0" cap="none" spc="0" normalizeH="0" baseline="0" noProof="0" dirty="0">
            <a:ln>
              <a:noFill/>
            </a:ln>
            <a:solidFill>
              <a:schemeClr val="accent1"/>
            </a:solidFill>
            <a:effectLst/>
            <a:uLnTx/>
            <a:uFillTx/>
            <a:latin typeface="+mn-lt"/>
            <a:ea typeface="Times New Roman" charset="0"/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900" b="1" dirty="0">
            <a:solidFill>
              <a:schemeClr val="accent2"/>
            </a:solidFill>
            <a:cs typeface="Times New Roman" charset="0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400" b="1" i="0" dirty="0">
            <a:solidFill>
              <a:schemeClr val="accent5">
                <a:lumMod val="60000"/>
                <a:lumOff val="40000"/>
              </a:schemeClr>
            </a:solidFill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rPr>
            <a:t>plug-in hybrid electric</a:t>
          </a:r>
        </a:p>
        <a:p xmlns:a="http://schemas.openxmlformats.org/drawingml/2006/main">
          <a:pPr marL="0" marR="0" lvl="0" indent="0" defTabSz="914400" eaLnBrk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" dirty="0">
            <a:solidFill>
              <a:schemeClr val="accent5">
                <a:lumMod val="60000"/>
                <a:lumOff val="40000"/>
              </a:schemeClr>
            </a:solidFill>
            <a:effectLst/>
          </a:endParaRPr>
        </a:p>
        <a:p xmlns:a="http://schemas.openxmlformats.org/drawingml/2006/main">
          <a:pPr eaLnBrk="0" hangingPunct="0"/>
          <a:r>
            <a:rPr lang="en-US" sz="1400" b="1" i="0" dirty="0">
              <a:solidFill>
                <a:schemeClr val="accent2"/>
              </a:solidFill>
              <a:latin typeface="+mn-lt"/>
              <a:ea typeface="Times New Roman" charset="0"/>
              <a:cs typeface="Times New Roman" charset="0"/>
            </a:rPr>
            <a:t>100-mile </a:t>
          </a:r>
          <a:r>
            <a:rPr lang="en-US" sz="1400" b="1" dirty="0">
              <a:solidFill>
                <a:schemeClr val="accent2"/>
              </a:solidFill>
              <a:ea typeface="Times New Roman" charset="0"/>
              <a:cs typeface="Times New Roman" charset="0"/>
            </a:rPr>
            <a:t>electric vehicle</a:t>
          </a:r>
          <a:endParaRPr lang="en-US" sz="1400" b="1" i="0" dirty="0">
            <a:solidFill>
              <a:schemeClr val="accent2"/>
            </a:solidFill>
            <a:latin typeface="+mn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0.07652</cdr:x>
      <cdr:y>0.1337</cdr:y>
    </cdr:from>
    <cdr:to>
      <cdr:x>0.28948</cdr:x>
      <cdr:y>0.26795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398CC478-8013-4DD6-9E62-2F183D2C6E3A}"/>
            </a:ext>
          </a:extLst>
        </cdr:cNvPr>
        <cdr:cNvGrpSpPr/>
      </cdr:nvGrpSpPr>
      <cdr:grpSpPr>
        <a:xfrm xmlns:a="http://schemas.openxmlformats.org/drawingml/2006/main">
          <a:off x="424546" y="676329"/>
          <a:ext cx="1181540" cy="679111"/>
          <a:chOff x="303781" y="44599"/>
          <a:chExt cx="1168384" cy="368275"/>
        </a:xfrm>
      </cdr:grpSpPr>
      <cdr:sp macro="" textlink="">
        <cdr:nvSpPr>
          <cdr:cNvPr id="6" name="TextBox 1"/>
          <cdr:cNvSpPr txBox="1"/>
        </cdr:nvSpPr>
        <cdr:spPr bwMode="auto">
          <a:xfrm xmlns:a="http://schemas.openxmlformats.org/drawingml/2006/main">
            <a:off x="303781" y="44599"/>
            <a:ext cx="1168384" cy="3682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wrap="none" lIns="0" tIns="0" rIns="0" rtlCol="0">
            <a:prstTxWarp prst="textNoShape">
              <a:avLst/>
            </a:prstTxWarp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eaLnBrk="0" hangingPunct="0"/>
            <a:r>
              <a:rPr lang="en-US" sz="1400" b="0" i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         </a:t>
            </a:r>
            <a:r>
              <a:rPr lang="en-US" sz="1400" b="1" i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2019</a:t>
            </a:r>
            <a:endPara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endParaRPr>
          </a:p>
          <a:p xmlns:a="http://schemas.openxmlformats.org/drawingml/2006/main">
            <a:pPr eaLnBrk="0" hangingPunct="0"/>
            <a:r>
              <a:rPr lang="en-US" sz="1400" b="0" i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history</a:t>
            </a:r>
            <a:r>
              <a:rPr lang="en-US" sz="1400" b="0" i="0" baseline="0" dirty="0">
                <a:solidFill>
                  <a:schemeClr val="bg2"/>
                </a:solidFill>
                <a:latin typeface="+mn-lt"/>
                <a:ea typeface="Times New Roman" charset="0"/>
                <a:cs typeface="Times New Roman" charset="0"/>
              </a:rPr>
              <a:t>     projections</a:t>
            </a:r>
            <a:endParaRPr lang="en-US" sz="1400" b="0" i="0" dirty="0">
              <a:solidFill>
                <a:schemeClr val="bg2"/>
              </a:solidFill>
              <a:latin typeface="+mn-lt"/>
              <a:ea typeface="Times New Roman" charset="0"/>
              <a:cs typeface="Times New Roman" charset="0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7/16/2021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7/16/2021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1600 A.D. – English scientist William Gilbert coins the term electricity from the Greek word for amber.  Experiments with magnets, coining the terms electric force, magnetic pole, and electric attraction.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D99C3-9D5A-4FE3-ADCA-A967E43A5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2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A4C88-B6CE-4DF6-AC5C-0E11A83F5D7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39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California has banned the sale of new gasoline cars by 2035</a:t>
            </a:r>
          </a:p>
          <a:p>
            <a:r>
              <a:rPr lang="en-US" dirty="0"/>
              <a:t>This is Pre-</a:t>
            </a:r>
            <a:r>
              <a:rPr lang="en-US" dirty="0" err="1"/>
              <a:t>Covid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67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used</a:t>
            </a:r>
            <a:r>
              <a:rPr lang="en-US" baseline="0" dirty="0"/>
              <a:t> for Electricity, at night</a:t>
            </a:r>
          </a:p>
          <a:p>
            <a:r>
              <a:rPr lang="en-US" baseline="0" dirty="0"/>
              <a:t>When used for Cooling, 4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17 MW Ramp in CA in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A4C88-B6CE-4DF6-AC5C-0E11A83F5D7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6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3DD74-8945-4710-AF00-F3087A2ACE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26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A4C88-B6CE-4DF6-AC5C-0E11A83F5D7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47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5,000 MW Short for Resource Adequacy</a:t>
            </a:r>
          </a:p>
          <a:p>
            <a:r>
              <a:rPr lang="en-US" dirty="0"/>
              <a:t>NW</a:t>
            </a:r>
            <a:r>
              <a:rPr lang="en-US" baseline="0" dirty="0"/>
              <a:t> &amp; AZ seeing Shortages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18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A4C88-B6CE-4DF6-AC5C-0E11A83F5D7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65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natural gas prices throughout the AEO2020 projection period accelerate nuclear capacity retirements—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50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D99C3-9D5A-4FE3-ADCA-A967E43A5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75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natural gas prices throughout the AEO2020 projection period accelerate nuclear capacity retirements—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9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Economies of Scale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6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600" dirty="0"/>
              <a:t>Decoupling of GDP &amp; Energy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US" altLang="en-US" sz="1600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049964-1BAB-46F0-938D-17F03860C1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9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D99C3-9D5A-4FE3-ADCA-A967E43A5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5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A4C88-B6CE-4DF6-AC5C-0E11A83F5D7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68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AAD7D-4F01-46F9-9E5E-9831679FEE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11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 moving away from Gas and Internal Combustion Engines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0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57188" y="4410075"/>
            <a:ext cx="6405562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013" indent="-227013" eaLnBrk="1" hangingPunct="1">
              <a:spcBef>
                <a:spcPct val="0"/>
              </a:spcBef>
              <a:spcAft>
                <a:spcPts val="1200"/>
              </a:spcAft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7B207-AD87-4DBF-A835-7D92DC431F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2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60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799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665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2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915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26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09014" y="538336"/>
            <a:ext cx="11596551" cy="755794"/>
          </a:xfrm>
          <a:prstGeom prst="rect">
            <a:avLst/>
          </a:prstGeom>
        </p:spPr>
        <p:txBody>
          <a:bodyPr anchor="b" anchorCtr="0"/>
          <a:lstStyle>
            <a:lvl1pPr algn="l"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style. You can have up to two lines of text.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309015" y="1427431"/>
            <a:ext cx="5658716" cy="4753241"/>
          </a:xfrm>
          <a:prstGeom prst="rect">
            <a:avLst/>
          </a:prstGeom>
        </p:spPr>
        <p:txBody>
          <a:bodyPr/>
          <a:lstStyle>
            <a:lvl1pPr marL="237673" indent="-237673">
              <a:lnSpc>
                <a:spcPct val="125000"/>
              </a:lnSpc>
              <a:spcBef>
                <a:spcPts val="1600"/>
              </a:spcBef>
              <a:spcAft>
                <a:spcPts val="600"/>
              </a:spcAft>
              <a:defRPr sz="1400"/>
            </a:lvl1pPr>
            <a:lvl2pPr>
              <a:lnSpc>
                <a:spcPct val="125000"/>
              </a:lnSpc>
              <a:spcAft>
                <a:spcPts val="400"/>
              </a:spcAft>
              <a:defRPr sz="1400"/>
            </a:lvl2pPr>
            <a:lvl3pPr>
              <a:lnSpc>
                <a:spcPct val="125000"/>
              </a:lnSpc>
              <a:spcAft>
                <a:spcPts val="400"/>
              </a:spcAft>
              <a:defRPr sz="1400"/>
            </a:lvl3pPr>
            <a:lvl4pPr>
              <a:lnSpc>
                <a:spcPct val="125000"/>
              </a:lnSpc>
              <a:spcAft>
                <a:spcPts val="400"/>
              </a:spcAft>
              <a:defRPr sz="1400"/>
            </a:lvl4pPr>
            <a:lvl5pPr>
              <a:lnSpc>
                <a:spcPct val="125000"/>
              </a:lnSpc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3"/>
          </p:nvPr>
        </p:nvSpPr>
        <p:spPr>
          <a:xfrm>
            <a:off x="6173161" y="1427431"/>
            <a:ext cx="5741758" cy="4753241"/>
          </a:xfrm>
          <a:prstGeom prst="rect">
            <a:avLst/>
          </a:prstGeom>
        </p:spPr>
        <p:txBody>
          <a:bodyPr/>
          <a:lstStyle>
            <a:lvl1pPr marL="237673" indent="-237673">
              <a:lnSpc>
                <a:spcPct val="125000"/>
              </a:lnSpc>
              <a:spcBef>
                <a:spcPts val="1600"/>
              </a:spcBef>
              <a:spcAft>
                <a:spcPts val="600"/>
              </a:spcAft>
              <a:defRPr sz="1400"/>
            </a:lvl1pPr>
            <a:lvl2pPr>
              <a:lnSpc>
                <a:spcPct val="125000"/>
              </a:lnSpc>
              <a:spcAft>
                <a:spcPts val="400"/>
              </a:spcAft>
              <a:defRPr sz="1400"/>
            </a:lvl2pPr>
            <a:lvl3pPr>
              <a:lnSpc>
                <a:spcPct val="125000"/>
              </a:lnSpc>
              <a:spcAft>
                <a:spcPts val="400"/>
              </a:spcAft>
              <a:defRPr sz="1400"/>
            </a:lvl3pPr>
            <a:lvl4pPr>
              <a:lnSpc>
                <a:spcPct val="125000"/>
              </a:lnSpc>
              <a:spcAft>
                <a:spcPts val="400"/>
              </a:spcAft>
              <a:defRPr sz="1400"/>
            </a:lvl4pPr>
            <a:lvl5pPr>
              <a:lnSpc>
                <a:spcPct val="125000"/>
              </a:lnSpc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501" y="6422051"/>
            <a:ext cx="523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80C5C9-96E0-47EC-B500-37C5FE2846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2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09014" y="1428068"/>
            <a:ext cx="5579997" cy="548640"/>
          </a:xfrm>
          <a:prstGeom prst="rect">
            <a:avLst/>
          </a:prstGeom>
        </p:spPr>
        <p:txBody>
          <a:bodyPr anchor="b" anchorCtr="0"/>
          <a:lstStyle>
            <a:lvl1pPr marL="342797" marR="0" indent="-342797" algn="l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y-axis title here</a:t>
            </a:r>
          </a:p>
          <a:p>
            <a:pPr lvl="0"/>
            <a:r>
              <a:rPr lang="en-US" dirty="0"/>
              <a:t>y-axis units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77245" y="1428068"/>
            <a:ext cx="5606860" cy="548640"/>
          </a:xfrm>
          <a:prstGeom prst="rect">
            <a:avLst/>
          </a:prstGeom>
        </p:spPr>
        <p:txBody>
          <a:bodyPr anchor="b" anchorCtr="0"/>
          <a:lstStyle>
            <a:lvl1pPr marL="342797" marR="0" indent="-342797" algn="r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secondary y-axis title here</a:t>
            </a:r>
          </a:p>
          <a:p>
            <a:pPr lvl="0"/>
            <a:r>
              <a:rPr lang="en-US" dirty="0"/>
              <a:t>secondary y-axis units here</a:t>
            </a:r>
          </a:p>
        </p:txBody>
      </p:sp>
      <p:sp>
        <p:nvSpPr>
          <p:cNvPr id="11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309013" y="2022870"/>
            <a:ext cx="11575093" cy="3925755"/>
          </a:xfrm>
          <a:prstGeom prst="rect">
            <a:avLst/>
          </a:prstGeom>
        </p:spPr>
        <p:txBody>
          <a:bodyPr/>
          <a:lstStyle>
            <a:lvl1pPr marL="342797" marR="0" indent="-342797" algn="l" defTabSz="9141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09014" y="538336"/>
            <a:ext cx="11596551" cy="755794"/>
          </a:xfrm>
          <a:prstGeom prst="rect">
            <a:avLst/>
          </a:prstGeom>
        </p:spPr>
        <p:txBody>
          <a:bodyPr anchor="b" anchorCtr="0"/>
          <a:lstStyle>
            <a:lvl1pPr algn="l"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style. You can have up to two lines of text.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07247" y="6020678"/>
            <a:ext cx="11590169" cy="255154"/>
          </a:xfrm>
          <a:prstGeom prst="rect">
            <a:avLst/>
          </a:prstGeom>
        </p:spPr>
        <p:txBody>
          <a:bodyPr anchor="b" anchorCtr="0"/>
          <a:lstStyle>
            <a:lvl1pPr>
              <a:buNone/>
              <a:defRPr sz="12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dirty="0"/>
              <a:t>Source: Click to edit 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501" y="6422051"/>
            <a:ext cx="523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80C5C9-96E0-47EC-B500-37C5FE2846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35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09015" y="1429265"/>
            <a:ext cx="11587967" cy="4747702"/>
          </a:xfrm>
          <a:prstGeom prst="rect">
            <a:avLst/>
          </a:prstGeom>
        </p:spPr>
        <p:txBody>
          <a:bodyPr/>
          <a:lstStyle>
            <a:lvl1pPr marL="237673" indent="-237673">
              <a:lnSpc>
                <a:spcPct val="125000"/>
              </a:lnSpc>
              <a:spcBef>
                <a:spcPts val="1600"/>
              </a:spcBef>
              <a:spcAft>
                <a:spcPts val="600"/>
              </a:spcAft>
              <a:defRPr sz="1400"/>
            </a:lvl1pPr>
            <a:lvl2pPr marL="694736" indent="-237673">
              <a:lnSpc>
                <a:spcPct val="125000"/>
              </a:lnSpc>
              <a:spcAft>
                <a:spcPts val="400"/>
              </a:spcAft>
              <a:defRPr sz="1400"/>
            </a:lvl2pPr>
            <a:lvl3pPr marL="1087810" indent="-173684">
              <a:lnSpc>
                <a:spcPct val="125000"/>
              </a:lnSpc>
              <a:spcAft>
                <a:spcPts val="400"/>
              </a:spcAft>
              <a:defRPr sz="1400"/>
            </a:lvl3pPr>
            <a:lvl4pPr marL="1608861" indent="-237673">
              <a:lnSpc>
                <a:spcPct val="125000"/>
              </a:lnSpc>
              <a:spcAft>
                <a:spcPts val="400"/>
              </a:spcAft>
              <a:defRPr sz="1400"/>
            </a:lvl4pPr>
            <a:lvl5pPr marL="2001935" indent="-173684">
              <a:lnSpc>
                <a:spcPct val="125000"/>
              </a:lnSpc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9014" y="538336"/>
            <a:ext cx="11596551" cy="755794"/>
          </a:xfrm>
          <a:prstGeom prst="rect">
            <a:avLst/>
          </a:prstGeom>
        </p:spPr>
        <p:txBody>
          <a:bodyPr anchor="b" anchorCtr="0"/>
          <a:lstStyle>
            <a:lvl1pPr algn="l"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style. You can have up to two lines of text.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501" y="6422051"/>
            <a:ext cx="523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80C5C9-96E0-47EC-B500-37C5FE2846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01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6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2" r:id="rId18"/>
    <p:sldLayoutId id="214748368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11" Type="http://schemas.openxmlformats.org/officeDocument/2006/relationships/chart" Target="../charts/chart8.xml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nationalmap.gov.au/renewables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is Now!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APA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9013" y="228601"/>
            <a:ext cx="8909599" cy="1074322"/>
          </a:xfrm>
        </p:spPr>
        <p:txBody>
          <a:bodyPr>
            <a:noAutofit/>
          </a:bodyPr>
          <a:lstStyle/>
          <a:p>
            <a:r>
              <a:rPr lang="en-US" sz="1999" dirty="0"/>
              <a:t>Electricity generation from natural gas and renewables increases as a result of lower natural gas prices and declining costs of solar and wind renewable capacity, making these fuels increasingly competitive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309563" y="1427163"/>
          <a:ext cx="5657850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107288" y="1427685"/>
          <a:ext cx="5740493" cy="475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80C5C9-96E0-47EC-B500-37C5FE2846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2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41" y="429459"/>
            <a:ext cx="8909598" cy="755597"/>
          </a:xfrm>
        </p:spPr>
        <p:txBody>
          <a:bodyPr>
            <a:normAutofit fontScale="90000"/>
          </a:bodyPr>
          <a:lstStyle/>
          <a:p>
            <a:r>
              <a:rPr lang="en-US" dirty="0"/>
              <a:t>U.S. energy production grows significantly, but consumption grows moderately under the AEO2020 Reference case assumption of current laws and regulations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309014" y="1427685"/>
          <a:ext cx="5657963" cy="475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9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173766" y="1427685"/>
          <a:ext cx="5740493" cy="475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948DD1-5963-4816-BE5A-05BCCCAC15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24073" y="4177546"/>
            <a:ext cx="1910603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1200" b="1" kern="0" dirty="0">
                <a:solidFill>
                  <a:srgbClr val="5D9732"/>
                </a:solidFill>
                <a:ea typeface="Times New Roman" charset="0"/>
                <a:cs typeface="Times New Roman" charset="0"/>
              </a:rPr>
              <a:t>other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347171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xfrm>
            <a:off x="1141412" y="304800"/>
            <a:ext cx="8044941" cy="777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91416" rIns="91416" bIns="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/>
              <a:t>Additions to electricity generation capacity, 1985-2040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66637" y="6272262"/>
            <a:ext cx="683161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27" indent="-28566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57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720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83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846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908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971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034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fld id="{267FFC77-55A1-44D4-9543-44E8EB498C6B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126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3" name="Text Placeholder 5"/>
          <p:cNvSpPr>
            <a:spLocks noGrp="1"/>
          </p:cNvSpPr>
          <p:nvPr>
            <p:ph type="body" sz="quarter" idx="13"/>
          </p:nvPr>
        </p:nvSpPr>
        <p:spPr bwMode="auto">
          <a:xfrm>
            <a:off x="1141410" y="1126910"/>
            <a:ext cx="4004219" cy="54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b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altLang="en-US"/>
              <a:t>U.S. electricity generation capacity additions</a:t>
            </a:r>
          </a:p>
          <a:p>
            <a:r>
              <a:rPr lang="en-US" altLang="en-US"/>
              <a:t>gigawatts</a:t>
            </a:r>
          </a:p>
        </p:txBody>
      </p:sp>
      <p:sp>
        <p:nvSpPr>
          <p:cNvPr id="37894" name="Text Placeholder 7"/>
          <p:cNvSpPr>
            <a:spLocks noGrp="1"/>
          </p:cNvSpPr>
          <p:nvPr>
            <p:ph type="body" sz="quarter" idx="15"/>
          </p:nvPr>
        </p:nvSpPr>
        <p:spPr bwMode="auto">
          <a:xfrm>
            <a:off x="1141412" y="6183368"/>
            <a:ext cx="7944955" cy="245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b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r>
              <a:rPr lang="en-US" altLang="en-US"/>
              <a:t>Source:  EIA  Form 860 &amp; EIA, Annual Energy Outlook 2013 </a:t>
            </a:r>
          </a:p>
        </p:txBody>
      </p:sp>
      <p:graphicFrame>
        <p:nvGraphicFramePr>
          <p:cNvPr id="10" name="Chart Placeholder 15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280666445"/>
              </p:ext>
            </p:extLst>
          </p:nvPr>
        </p:nvGraphicFramePr>
        <p:xfrm>
          <a:off x="1141412" y="1758571"/>
          <a:ext cx="7944955" cy="4378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5277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Electrification of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Flat or Declining Load Growth</a:t>
            </a:r>
          </a:p>
          <a:p>
            <a:r>
              <a:rPr lang="en-US" sz="2800" dirty="0"/>
              <a:t>Electric Vehicles</a:t>
            </a:r>
          </a:p>
          <a:p>
            <a:r>
              <a:rPr lang="en-US" sz="2800" dirty="0"/>
              <a:t>Climate Change</a:t>
            </a:r>
          </a:p>
          <a:p>
            <a:r>
              <a:rPr lang="en-US" sz="2800" dirty="0"/>
              <a:t>RPS</a:t>
            </a:r>
          </a:p>
          <a:p>
            <a:r>
              <a:rPr lang="en-US" sz="2800" dirty="0"/>
              <a:t>California</a:t>
            </a:r>
          </a:p>
          <a:p>
            <a:r>
              <a:rPr lang="en-US" sz="2800" dirty="0"/>
              <a:t>ESG</a:t>
            </a:r>
          </a:p>
          <a:p>
            <a:r>
              <a:rPr lang="en-US" sz="2800" dirty="0"/>
              <a:t>Biden Clean Energy Initiative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11" y="3201986"/>
            <a:ext cx="3656013" cy="3656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628" y="0"/>
            <a:ext cx="4680218" cy="31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>
          <a:xfrm>
            <a:off x="963599" y="273416"/>
            <a:ext cx="8044941" cy="777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91416" rIns="91416" bIns="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/>
              <a:t>U.S. dependence on imported liquids depends on both supply and demand</a:t>
            </a:r>
          </a:p>
        </p:txBody>
      </p:sp>
      <p:sp>
        <p:nvSpPr>
          <p:cNvPr id="5427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388824" y="6240878"/>
            <a:ext cx="683161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27" indent="-28566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57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720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83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846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908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971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034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fld id="{4F399817-129E-4283-B89E-441CF6421B6D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126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6" name="Text Placeholder 5"/>
          <p:cNvSpPr>
            <a:spLocks noGrp="1"/>
          </p:cNvSpPr>
          <p:nvPr>
            <p:ph type="body" sz="quarter" idx="13"/>
          </p:nvPr>
        </p:nvSpPr>
        <p:spPr bwMode="auto">
          <a:xfrm>
            <a:off x="963597" y="1095526"/>
            <a:ext cx="4004219" cy="54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b" anchorCtr="0" compatLnSpc="1">
            <a:prstTxWarp prst="textNoShape">
              <a:avLst/>
            </a:prstTxWarp>
            <a:normAutofit lnSpcReduction="10000"/>
          </a:bodyPr>
          <a:lstStyle/>
          <a:p>
            <a:pPr eaLnBrk="0" hangingPunct="0"/>
            <a:r>
              <a:rPr lang="en-US" altLang="en-US"/>
              <a:t>U.S. liquid fuel supply</a:t>
            </a:r>
          </a:p>
          <a:p>
            <a:pPr eaLnBrk="0" hangingPunct="0"/>
            <a:r>
              <a:rPr lang="en-US" altLang="en-US"/>
              <a:t>million barrels per day</a:t>
            </a:r>
            <a:endParaRPr lang="en-GB" altLang="en-US"/>
          </a:p>
        </p:txBody>
      </p:sp>
      <p:sp>
        <p:nvSpPr>
          <p:cNvPr id="54277" name="Text Placeholder 20"/>
          <p:cNvSpPr>
            <a:spLocks noGrp="1"/>
          </p:cNvSpPr>
          <p:nvPr>
            <p:ph type="body" sz="quarter" idx="15"/>
          </p:nvPr>
        </p:nvSpPr>
        <p:spPr bwMode="auto">
          <a:xfrm>
            <a:off x="963599" y="6151984"/>
            <a:ext cx="7944955" cy="245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b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r>
              <a:rPr lang="en-US" altLang="en-US"/>
              <a:t>Source:  EIA, Annual Energy Outlook 2013 and Short-Term Energy Outlook, April 2013</a:t>
            </a:r>
          </a:p>
        </p:txBody>
      </p:sp>
      <p:graphicFrame>
        <p:nvGraphicFramePr>
          <p:cNvPr id="54278" name="Chart Placeholder 8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396973495"/>
              </p:ext>
            </p:extLst>
          </p:nvPr>
        </p:nvGraphicFramePr>
        <p:xfrm>
          <a:off x="912812" y="1676400"/>
          <a:ext cx="8046529" cy="4480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4" imgW="8047417" imgH="4480948" progId="Excel.Chart.8">
                  <p:embed/>
                </p:oleObj>
              </mc:Choice>
              <mc:Fallback>
                <p:oleObj r:id="rId4" imgW="8047417" imgH="4480948" progId="Excel.Chart.8">
                  <p:embed/>
                  <p:pic>
                    <p:nvPicPr>
                      <p:cNvPr id="54278" name="Chart Placeholder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2" y="1676400"/>
                        <a:ext cx="8046529" cy="4480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TextBox 14"/>
          <p:cNvSpPr txBox="1">
            <a:spLocks noChangeArrowheads="1"/>
          </p:cNvSpPr>
          <p:nvPr/>
        </p:nvSpPr>
        <p:spPr bwMode="auto">
          <a:xfrm>
            <a:off x="2599883" y="2747684"/>
            <a:ext cx="1055413" cy="26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Consumption</a:t>
            </a:r>
          </a:p>
        </p:txBody>
      </p:sp>
      <p:sp>
        <p:nvSpPr>
          <p:cNvPr id="54280" name="TextBox 15"/>
          <p:cNvSpPr txBox="1">
            <a:spLocks noChangeArrowheads="1"/>
          </p:cNvSpPr>
          <p:nvPr/>
        </p:nvSpPr>
        <p:spPr bwMode="auto">
          <a:xfrm>
            <a:off x="2184066" y="4283984"/>
            <a:ext cx="1314108" cy="26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Domestic supply</a:t>
            </a:r>
          </a:p>
        </p:txBody>
      </p:sp>
      <p:sp>
        <p:nvSpPr>
          <p:cNvPr id="54281" name="TextBox 22"/>
          <p:cNvSpPr txBox="1">
            <a:spLocks noChangeArrowheads="1"/>
          </p:cNvSpPr>
          <p:nvPr/>
        </p:nvSpPr>
        <p:spPr bwMode="auto">
          <a:xfrm>
            <a:off x="3466432" y="3531705"/>
            <a:ext cx="915749" cy="26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Net imports</a:t>
            </a:r>
          </a:p>
        </p:txBody>
      </p:sp>
      <p:sp>
        <p:nvSpPr>
          <p:cNvPr id="54282" name="Right Brace 29"/>
          <p:cNvSpPr>
            <a:spLocks/>
          </p:cNvSpPr>
          <p:nvPr/>
        </p:nvSpPr>
        <p:spPr bwMode="auto">
          <a:xfrm>
            <a:off x="8729213" y="2858780"/>
            <a:ext cx="168231" cy="972884"/>
          </a:xfrm>
          <a:prstGeom prst="rightBrace">
            <a:avLst>
              <a:gd name="adj1" fmla="val 830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399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83" name="TextBox 31"/>
          <p:cNvSpPr txBox="1">
            <a:spLocks noChangeArrowheads="1"/>
          </p:cNvSpPr>
          <p:nvPr/>
        </p:nvSpPr>
        <p:spPr bwMode="auto">
          <a:xfrm>
            <a:off x="8911728" y="3242854"/>
            <a:ext cx="358682" cy="26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37%</a:t>
            </a:r>
          </a:p>
        </p:txBody>
      </p:sp>
      <p:sp>
        <p:nvSpPr>
          <p:cNvPr id="54284" name="Line 19"/>
          <p:cNvSpPr>
            <a:spLocks noChangeShapeType="1"/>
          </p:cNvSpPr>
          <p:nvPr/>
        </p:nvSpPr>
        <p:spPr bwMode="auto">
          <a:xfrm flipV="1">
            <a:off x="3940973" y="3030185"/>
            <a:ext cx="1587" cy="4650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99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5" name="Line 20"/>
          <p:cNvSpPr>
            <a:spLocks noChangeShapeType="1"/>
          </p:cNvSpPr>
          <p:nvPr/>
        </p:nvSpPr>
        <p:spPr bwMode="auto">
          <a:xfrm>
            <a:off x="3936210" y="3803094"/>
            <a:ext cx="0" cy="36185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99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6" name="Text Box 9"/>
          <p:cNvSpPr txBox="1">
            <a:spLocks noChangeArrowheads="1"/>
          </p:cNvSpPr>
          <p:nvPr/>
        </p:nvSpPr>
        <p:spPr bwMode="auto">
          <a:xfrm>
            <a:off x="5831191" y="1603394"/>
            <a:ext cx="2515533" cy="40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Projections</a:t>
            </a:r>
          </a:p>
        </p:txBody>
      </p:sp>
      <p:sp>
        <p:nvSpPr>
          <p:cNvPr id="54287" name="Text Box 10"/>
          <p:cNvSpPr txBox="1">
            <a:spLocks noChangeArrowheads="1"/>
          </p:cNvSpPr>
          <p:nvPr/>
        </p:nvSpPr>
        <p:spPr bwMode="auto">
          <a:xfrm>
            <a:off x="1833322" y="1603394"/>
            <a:ext cx="2515532" cy="40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History</a:t>
            </a:r>
          </a:p>
        </p:txBody>
      </p:sp>
      <p:sp>
        <p:nvSpPr>
          <p:cNvPr id="54288" name="TextBox 30"/>
          <p:cNvSpPr txBox="1">
            <a:spLocks noChangeArrowheads="1"/>
          </p:cNvSpPr>
          <p:nvPr/>
        </p:nvSpPr>
        <p:spPr bwMode="auto">
          <a:xfrm>
            <a:off x="7156409" y="3463458"/>
            <a:ext cx="1472816" cy="2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Petroleum Exports</a:t>
            </a:r>
          </a:p>
        </p:txBody>
      </p:sp>
      <p:sp>
        <p:nvSpPr>
          <p:cNvPr id="54289" name="Right Brace 33"/>
          <p:cNvSpPr>
            <a:spLocks/>
          </p:cNvSpPr>
          <p:nvPr/>
        </p:nvSpPr>
        <p:spPr bwMode="auto">
          <a:xfrm>
            <a:off x="8560980" y="2958764"/>
            <a:ext cx="114270" cy="192038"/>
          </a:xfrm>
          <a:prstGeom prst="rightBrace">
            <a:avLst>
              <a:gd name="adj1" fmla="val 8434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399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90" name="TextBox 36"/>
          <p:cNvSpPr txBox="1">
            <a:spLocks noChangeArrowheads="1"/>
          </p:cNvSpPr>
          <p:nvPr/>
        </p:nvSpPr>
        <p:spPr bwMode="auto">
          <a:xfrm>
            <a:off x="8664143" y="2517554"/>
            <a:ext cx="319004" cy="2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-8%</a:t>
            </a:r>
          </a:p>
        </p:txBody>
      </p:sp>
      <p:sp>
        <p:nvSpPr>
          <p:cNvPr id="54291" name="TextBox 37"/>
          <p:cNvSpPr txBox="1">
            <a:spLocks noChangeArrowheads="1"/>
          </p:cNvSpPr>
          <p:nvPr/>
        </p:nvSpPr>
        <p:spPr bwMode="auto">
          <a:xfrm>
            <a:off x="6075603" y="2022383"/>
            <a:ext cx="1480752" cy="47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32% STEO forecast for 2014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 flipH="1" flipV="1">
            <a:off x="5897850" y="1889068"/>
            <a:ext cx="3174" cy="37963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4293" name="Right Brace 39"/>
          <p:cNvSpPr>
            <a:spLocks/>
          </p:cNvSpPr>
          <p:nvPr/>
        </p:nvSpPr>
        <p:spPr bwMode="auto">
          <a:xfrm>
            <a:off x="5935940" y="2807993"/>
            <a:ext cx="130141" cy="947490"/>
          </a:xfrm>
          <a:prstGeom prst="rightBrace">
            <a:avLst>
              <a:gd name="adj1" fmla="val 8325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399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94" name="Text Box 4"/>
          <p:cNvSpPr txBox="1">
            <a:spLocks noChangeArrowheads="1"/>
          </p:cNvSpPr>
          <p:nvPr/>
        </p:nvSpPr>
        <p:spPr bwMode="auto">
          <a:xfrm>
            <a:off x="5631218" y="1609742"/>
            <a:ext cx="914162" cy="3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841" rIns="0" bIns="4584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2014</a:t>
            </a:r>
            <a:endParaRPr lang="en-GB" altLang="en-US" sz="1400">
              <a:solidFill>
                <a:srgbClr val="000000"/>
              </a:solidFill>
            </a:endParaRPr>
          </a:p>
        </p:txBody>
      </p:sp>
      <p:sp>
        <p:nvSpPr>
          <p:cNvPr id="54295" name="TextBox 41"/>
          <p:cNvSpPr txBox="1">
            <a:spLocks noChangeArrowheads="1"/>
          </p:cNvSpPr>
          <p:nvPr/>
        </p:nvSpPr>
        <p:spPr bwMode="auto">
          <a:xfrm flipH="1">
            <a:off x="5159855" y="3530116"/>
            <a:ext cx="358682" cy="26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333333"/>
                </a:solidFill>
                <a:cs typeface="Times New Roman" panose="02020603050405020304" pitchFamily="18" charset="0"/>
              </a:rPr>
              <a:t>40%</a:t>
            </a:r>
          </a:p>
        </p:txBody>
      </p:sp>
      <p:sp>
        <p:nvSpPr>
          <p:cNvPr id="54296" name="Right Brace 42"/>
          <p:cNvSpPr>
            <a:spLocks/>
          </p:cNvSpPr>
          <p:nvPr/>
        </p:nvSpPr>
        <p:spPr bwMode="auto">
          <a:xfrm flipH="1">
            <a:off x="5532820" y="2892107"/>
            <a:ext cx="161883" cy="1104612"/>
          </a:xfrm>
          <a:prstGeom prst="rightBrace">
            <a:avLst>
              <a:gd name="adj1" fmla="val 8308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399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H="1" flipV="1">
            <a:off x="5694702" y="1914463"/>
            <a:ext cx="0" cy="37629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298" name="Text Box 4"/>
          <p:cNvSpPr txBox="1">
            <a:spLocks noChangeArrowheads="1"/>
          </p:cNvSpPr>
          <p:nvPr/>
        </p:nvSpPr>
        <p:spPr bwMode="auto">
          <a:xfrm>
            <a:off x="5109067" y="1612916"/>
            <a:ext cx="914162" cy="3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841" rIns="0" bIns="4584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2012</a:t>
            </a:r>
            <a:endParaRPr lang="en-GB" altLang="en-US" sz="1400">
              <a:solidFill>
                <a:srgbClr val="0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5910547" y="2469943"/>
            <a:ext cx="180928" cy="2698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8608594" y="2711180"/>
            <a:ext cx="136489" cy="2126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7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15" y="538336"/>
            <a:ext cx="8909598" cy="755794"/>
          </a:xfrm>
        </p:spPr>
        <p:txBody>
          <a:bodyPr>
            <a:normAutofit fontScale="90000"/>
          </a:bodyPr>
          <a:lstStyle/>
          <a:p>
            <a:r>
              <a:rPr lang="en-US" dirty="0"/>
              <a:t>The United States becomes a net energy exporter on an annual basis by 2020 in the AEO2020 Reference case—</a:t>
            </a:r>
          </a:p>
        </p:txBody>
      </p:sp>
      <p:graphicFrame>
        <p:nvGraphicFramePr>
          <p:cNvPr id="8" name="Content Placeholder 17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309563" y="1427163"/>
          <a:ext cx="5657850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18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6173788" y="1427163"/>
          <a:ext cx="5740400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948DD1-5963-4816-BE5A-05BCCCAC15E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27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Crude 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371600"/>
            <a:ext cx="9134391" cy="5105400"/>
          </a:xfrm>
        </p:spPr>
        <p:txBody>
          <a:bodyPr>
            <a:normAutofit/>
          </a:bodyPr>
          <a:lstStyle/>
          <a:p>
            <a:r>
              <a:rPr lang="en-US" sz="2800" dirty="0"/>
              <a:t>Fuel/Heating Oil</a:t>
            </a:r>
          </a:p>
          <a:p>
            <a:r>
              <a:rPr lang="en-US" sz="2800" dirty="0"/>
              <a:t>Fracking</a:t>
            </a:r>
          </a:p>
          <a:p>
            <a:r>
              <a:rPr lang="en-US" sz="2800" dirty="0"/>
              <a:t>Storage/Pipelines</a:t>
            </a:r>
          </a:p>
          <a:p>
            <a:r>
              <a:rPr lang="en-US" sz="2800" dirty="0"/>
              <a:t>Downward Demand/Pricing Pressure</a:t>
            </a:r>
          </a:p>
          <a:p>
            <a:pPr lvl="1"/>
            <a:r>
              <a:rPr lang="en-US" sz="2800" dirty="0"/>
              <a:t>Telework</a:t>
            </a:r>
          </a:p>
          <a:p>
            <a:pPr lvl="1"/>
            <a:r>
              <a:rPr lang="en-US" sz="2800" dirty="0"/>
              <a:t>Electric Vehicles</a:t>
            </a:r>
          </a:p>
          <a:p>
            <a:pPr lvl="1"/>
            <a:r>
              <a:rPr lang="en-US" sz="2800" dirty="0"/>
              <a:t>Economic Lag (Travel)</a:t>
            </a:r>
          </a:p>
          <a:p>
            <a:pPr lvl="1"/>
            <a:r>
              <a:rPr lang="en-US" sz="2800" dirty="0"/>
              <a:t>Alternative Fuels/Biodiesel</a:t>
            </a:r>
          </a:p>
          <a:p>
            <a:r>
              <a:rPr lang="en-US" sz="2800" dirty="0"/>
              <a:t>Long Term Forecast @ $45/Barrel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342" y="-58738"/>
            <a:ext cx="6480483" cy="295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449" y="1447800"/>
            <a:ext cx="8594429" cy="4800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Byproduct of Crude Oil/Fracking</a:t>
            </a:r>
          </a:p>
          <a:p>
            <a:r>
              <a:rPr lang="en-US" sz="2800" dirty="0"/>
              <a:t>Storage/Pipelines</a:t>
            </a:r>
          </a:p>
          <a:p>
            <a:r>
              <a:rPr lang="en-US" sz="2800" dirty="0"/>
              <a:t>United States Net Exporter</a:t>
            </a:r>
          </a:p>
          <a:p>
            <a:r>
              <a:rPr lang="en-US" sz="2800" dirty="0"/>
              <a:t>Supply Linked to Crude Oil</a:t>
            </a:r>
          </a:p>
          <a:p>
            <a:r>
              <a:rPr lang="en-US" sz="2800" dirty="0"/>
              <a:t>Mixed Demand/Pricing Pressure</a:t>
            </a:r>
          </a:p>
          <a:p>
            <a:pPr lvl="1"/>
            <a:r>
              <a:rPr lang="en-US" sz="2800" dirty="0"/>
              <a:t>Electrification of Everything</a:t>
            </a:r>
          </a:p>
          <a:p>
            <a:pPr lvl="1"/>
            <a:r>
              <a:rPr lang="en-US" sz="2800" dirty="0"/>
              <a:t>Environmental Pressures</a:t>
            </a:r>
          </a:p>
          <a:p>
            <a:pPr lvl="1"/>
            <a:r>
              <a:rPr lang="en-US" sz="2800" dirty="0"/>
              <a:t>LNG Exports</a:t>
            </a:r>
          </a:p>
          <a:p>
            <a:pPr lvl="1"/>
            <a:r>
              <a:rPr lang="en-US" sz="2800" dirty="0"/>
              <a:t>Hydrogen Mixing/Replacement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833" y="17929"/>
            <a:ext cx="4410991" cy="2268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833" y="2230071"/>
            <a:ext cx="4410992" cy="199797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833" y="4343401"/>
            <a:ext cx="441099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Increasing Demand to Integrate Renewables</a:t>
            </a:r>
          </a:p>
          <a:p>
            <a:r>
              <a:rPr lang="en-US" sz="2800" dirty="0"/>
              <a:t>Falling Prices</a:t>
            </a:r>
          </a:p>
          <a:p>
            <a:r>
              <a:rPr lang="en-US" sz="2800" dirty="0"/>
              <a:t>Limited Rare Earth Metals</a:t>
            </a:r>
          </a:p>
          <a:p>
            <a:r>
              <a:rPr lang="en-US" sz="2800" dirty="0"/>
              <a:t>Compressed Air</a:t>
            </a:r>
          </a:p>
          <a:p>
            <a:r>
              <a:rPr lang="en-US" sz="2800" dirty="0"/>
              <a:t>Hydrogen</a:t>
            </a:r>
          </a:p>
          <a:p>
            <a:r>
              <a:rPr lang="en-US" sz="2800" dirty="0"/>
              <a:t>Pumped Storage</a:t>
            </a:r>
          </a:p>
        </p:txBody>
      </p:sp>
    </p:spTree>
    <p:extLst>
      <p:ext uri="{BB962C8B-B14F-4D97-AF65-F5344CB8AC3E}">
        <p14:creationId xmlns:p14="http://schemas.microsoft.com/office/powerpoint/2010/main" val="33910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world-nuclear.org/uploadedImages/org/info/summer_winter_Original(1)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45" y="381794"/>
            <a:ext cx="7708229" cy="60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876F-B065-47DE-A1A8-03CB124283A9}" type="slidenum">
              <a:rPr lang="en-US" sz="1799"/>
              <a:t>19</a:t>
            </a:fld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203952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32" y="228600"/>
            <a:ext cx="8034079" cy="914400"/>
          </a:xfrm>
        </p:spPr>
        <p:txBody>
          <a:bodyPr/>
          <a:lstStyle/>
          <a:p>
            <a:r>
              <a:rPr lang="en-US" dirty="0"/>
              <a:t>History of the discovery of 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419" y="1117042"/>
            <a:ext cx="7679104" cy="424021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dirty="0"/>
              <a:t>600 B.C. – Thales of Miletus writes about amber becoming charged by rubbing.</a:t>
            </a:r>
          </a:p>
          <a:p>
            <a:pPr>
              <a:defRPr/>
            </a:pPr>
            <a:r>
              <a:rPr lang="en-US" altLang="en-US" sz="2800" dirty="0"/>
              <a:t>1752 A.D. – Ben Franklin performed his famous kite-flying experiment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" y="3337381"/>
            <a:ext cx="3253991" cy="3541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12" y="3337381"/>
            <a:ext cx="6246813" cy="34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of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Peak Load has Shifted from Night to Afternoon</a:t>
            </a:r>
          </a:p>
          <a:p>
            <a:r>
              <a:rPr lang="en-US" sz="2800" dirty="0"/>
              <a:t>Returning to Night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12" y="3402752"/>
            <a:ext cx="6969544" cy="3445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24238"/>
            <a:ext cx="5332412" cy="34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 intermittency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72874" y="3316317"/>
            <a:ext cx="4415951" cy="354079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72874" y="893"/>
            <a:ext cx="4415951" cy="3315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0156"/>
            <a:ext cx="7779339" cy="40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Services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115" y="2249794"/>
            <a:ext cx="4693389" cy="3540792"/>
          </a:xfrm>
        </p:spPr>
        <p:txBody>
          <a:bodyPr/>
          <a:lstStyle/>
          <a:p>
            <a:r>
              <a:rPr lang="en-US" dirty="0"/>
              <a:t>Regulation</a:t>
            </a:r>
          </a:p>
          <a:p>
            <a:r>
              <a:rPr lang="en-US" dirty="0"/>
              <a:t>Ramping</a:t>
            </a:r>
          </a:p>
          <a:p>
            <a:r>
              <a:rPr lang="en-US" dirty="0"/>
              <a:t>Reserves</a:t>
            </a:r>
          </a:p>
        </p:txBody>
      </p:sp>
      <p:pic>
        <p:nvPicPr>
          <p:cNvPr id="10242" name="Picture 2" descr="Image result for electrical ancillary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15" y="2542645"/>
            <a:ext cx="5746609" cy="43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182" y="4661325"/>
            <a:ext cx="3282034" cy="2195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1326"/>
            <a:ext cx="3160181" cy="2195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985" y="893"/>
            <a:ext cx="5056840" cy="25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32" y="92655"/>
            <a:ext cx="10455580" cy="66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and electric vehicles gain market share in the AEO2020 Reference case—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80C5C9-96E0-47EC-B500-37C5FE284639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49562" y="-128"/>
            <a:ext cx="11561423" cy="531584"/>
            <a:chOff x="349653" y="-1021"/>
            <a:chExt cx="11564435" cy="531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312" y="14431"/>
              <a:ext cx="508116" cy="5081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3" y="9882"/>
              <a:ext cx="508116" cy="52081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775" y="9882"/>
              <a:ext cx="508116" cy="52081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530" y="22585"/>
              <a:ext cx="508116" cy="50811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410" y="-1019"/>
              <a:ext cx="508116" cy="52081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247" y="3529"/>
              <a:ext cx="508116" cy="52081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793" y="-1021"/>
              <a:ext cx="508116" cy="52081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5972" y="9880"/>
              <a:ext cx="508116" cy="508116"/>
            </a:xfrm>
            <a:prstGeom prst="rect">
              <a:avLst/>
            </a:prstGeom>
          </p:spPr>
        </p:pic>
      </p:grpSp>
      <p:graphicFrame>
        <p:nvGraphicFramePr>
          <p:cNvPr id="14" name="Content Placeholder 4"/>
          <p:cNvGraphicFramePr>
            <a:graphicFrameLocks/>
          </p:cNvGraphicFramePr>
          <p:nvPr>
            <p:extLst/>
          </p:nvPr>
        </p:nvGraphicFramePr>
        <p:xfrm>
          <a:off x="376630" y="1252600"/>
          <a:ext cx="6275555" cy="505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018648"/>
              </p:ext>
            </p:extLst>
          </p:nvPr>
        </p:nvGraphicFramePr>
        <p:xfrm>
          <a:off x="6432896" y="1239898"/>
          <a:ext cx="5548175" cy="505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264323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Storage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158" y="1524497"/>
            <a:ext cx="5251835" cy="4953886"/>
          </a:xfrm>
        </p:spPr>
        <p:txBody>
          <a:bodyPr>
            <a:normAutofit/>
          </a:bodyPr>
          <a:lstStyle/>
          <a:p>
            <a:r>
              <a:rPr lang="en-US" sz="2799" dirty="0"/>
              <a:t>Makes up 95%+ of all Current Energy Storage Capacity</a:t>
            </a:r>
          </a:p>
          <a:p>
            <a:r>
              <a:rPr lang="en-US" sz="2799" dirty="0"/>
              <a:t>600K Sites with 23K </a:t>
            </a:r>
            <a:r>
              <a:rPr lang="en-US" sz="2799" dirty="0" err="1"/>
              <a:t>TWh</a:t>
            </a:r>
            <a:r>
              <a:rPr lang="en-US" sz="2799" dirty="0"/>
              <a:t> of Storage in World</a:t>
            </a:r>
          </a:p>
          <a:p>
            <a:r>
              <a:rPr lang="en-US" sz="2799" dirty="0"/>
              <a:t>20K Sites with 50 </a:t>
            </a:r>
            <a:r>
              <a:rPr lang="en-US" sz="2799" dirty="0" err="1"/>
              <a:t>GWh</a:t>
            </a:r>
            <a:r>
              <a:rPr lang="en-US" sz="2799" dirty="0"/>
              <a:t> of Storage in US</a:t>
            </a:r>
          </a:p>
          <a:p>
            <a:r>
              <a:rPr lang="en-US" sz="2799" dirty="0"/>
              <a:t>Recent Project Provided 0-150 MW in 60 Seconds</a:t>
            </a:r>
          </a:p>
          <a:p>
            <a:r>
              <a:rPr lang="en-US" sz="2799" dirty="0"/>
              <a:t>Australian Renewable Energy Mapping Infrastructure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93" y="812820"/>
            <a:ext cx="6103935" cy="52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157" y="157607"/>
            <a:ext cx="8594429" cy="1166645"/>
          </a:xfrm>
        </p:spPr>
        <p:txBody>
          <a:bodyPr>
            <a:normAutofit fontScale="90000"/>
          </a:bodyPr>
          <a:lstStyle/>
          <a:p>
            <a:r>
              <a:rPr lang="en-US" dirty="0"/>
              <a:t>Pumped Storage in Arizona</a:t>
            </a:r>
            <a:br>
              <a:rPr lang="en-US" dirty="0"/>
            </a:br>
            <a:r>
              <a:rPr lang="en-US" dirty="0">
                <a:hlinkClick r:id="rId2"/>
              </a:rPr>
              <a:t>https://nationalmap.gov.au/renewables/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3662" y="1166670"/>
            <a:ext cx="4184533" cy="576112"/>
          </a:xfrm>
        </p:spPr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GWh</a:t>
            </a:r>
            <a:r>
              <a:rPr lang="en-US" dirty="0"/>
              <a:t> – 6 </a:t>
            </a:r>
            <a:r>
              <a:rPr lang="en-US" dirty="0" err="1"/>
              <a:t>Hr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384" y="1742782"/>
            <a:ext cx="4364621" cy="50126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313421" y="1202753"/>
            <a:ext cx="4184528" cy="576112"/>
          </a:xfrm>
        </p:spPr>
        <p:txBody>
          <a:bodyPr/>
          <a:lstStyle/>
          <a:p>
            <a:r>
              <a:rPr lang="en-US" dirty="0"/>
              <a:t>150 </a:t>
            </a:r>
            <a:r>
              <a:rPr lang="en-US" dirty="0" err="1"/>
              <a:t>GWh</a:t>
            </a:r>
            <a:r>
              <a:rPr lang="en-US" dirty="0"/>
              <a:t> – 18 </a:t>
            </a:r>
            <a:r>
              <a:rPr lang="en-US" dirty="0" err="1"/>
              <a:t>Hr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313421" y="1778866"/>
            <a:ext cx="4324457" cy="49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Population and residential housing stocks continue to grow mostly in the South and West between 2019 and 2050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80C5C9-96E0-47EC-B500-37C5FE284639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14" name="Content Placeholder 4"/>
          <p:cNvGraphicFramePr>
            <a:graphicFrameLocks/>
          </p:cNvGraphicFramePr>
          <p:nvPr>
            <p:extLst/>
          </p:nvPr>
        </p:nvGraphicFramePr>
        <p:xfrm>
          <a:off x="445401" y="1318623"/>
          <a:ext cx="11255618" cy="4859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2195793" y="1609798"/>
            <a:ext cx="3464111" cy="2200102"/>
            <a:chOff x="522981" y="898557"/>
            <a:chExt cx="4761422" cy="2982049"/>
          </a:xfrm>
        </p:grpSpPr>
        <p:grpSp>
          <p:nvGrpSpPr>
            <p:cNvPr id="17" name="Group 16"/>
            <p:cNvGrpSpPr/>
            <p:nvPr/>
          </p:nvGrpSpPr>
          <p:grpSpPr>
            <a:xfrm>
              <a:off x="2106094" y="1170955"/>
              <a:ext cx="1044692" cy="1198033"/>
              <a:chOff x="2106094" y="1170955"/>
              <a:chExt cx="1044692" cy="1198033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37" name="ND"/>
              <p:cNvSpPr>
                <a:spLocks/>
              </p:cNvSpPr>
              <p:nvPr/>
            </p:nvSpPr>
            <p:spPr bwMode="auto">
              <a:xfrm>
                <a:off x="2146274" y="1178995"/>
                <a:ext cx="466093" cy="297498"/>
              </a:xfrm>
              <a:custGeom>
                <a:avLst/>
                <a:gdLst>
                  <a:gd name="T0" fmla="*/ 0 w 1935"/>
                  <a:gd name="T1" fmla="*/ 2147483647 h 1211"/>
                  <a:gd name="T2" fmla="*/ 2147483647 w 1935"/>
                  <a:gd name="T3" fmla="*/ 0 h 1211"/>
                  <a:gd name="T4" fmla="*/ 2147483647 w 1935"/>
                  <a:gd name="T5" fmla="*/ 2147483647 h 1211"/>
                  <a:gd name="T6" fmla="*/ 2147483647 w 1935"/>
                  <a:gd name="T7" fmla="*/ 2147483647 h 1211"/>
                  <a:gd name="T8" fmla="*/ 2147483647 w 1935"/>
                  <a:gd name="T9" fmla="*/ 2147483647 h 1211"/>
                  <a:gd name="T10" fmla="*/ 2147483647 w 1935"/>
                  <a:gd name="T11" fmla="*/ 2147483647 h 1211"/>
                  <a:gd name="T12" fmla="*/ 2147483647 w 1935"/>
                  <a:gd name="T13" fmla="*/ 2147483647 h 1211"/>
                  <a:gd name="T14" fmla="*/ 2147483647 w 1935"/>
                  <a:gd name="T15" fmla="*/ 2147483647 h 1211"/>
                  <a:gd name="T16" fmla="*/ 2147483647 w 1935"/>
                  <a:gd name="T17" fmla="*/ 2147483647 h 1211"/>
                  <a:gd name="T18" fmla="*/ 2147483647 w 1935"/>
                  <a:gd name="T19" fmla="*/ 2147483647 h 1211"/>
                  <a:gd name="T20" fmla="*/ 2147483647 w 1935"/>
                  <a:gd name="T21" fmla="*/ 2147483647 h 1211"/>
                  <a:gd name="T22" fmla="*/ 2147483647 w 1935"/>
                  <a:gd name="T23" fmla="*/ 2147483647 h 1211"/>
                  <a:gd name="T24" fmla="*/ 2147483647 w 1935"/>
                  <a:gd name="T25" fmla="*/ 2147483647 h 1211"/>
                  <a:gd name="T26" fmla="*/ 2147483647 w 1935"/>
                  <a:gd name="T27" fmla="*/ 2147483647 h 1211"/>
                  <a:gd name="T28" fmla="*/ 2147483647 w 1935"/>
                  <a:gd name="T29" fmla="*/ 2147483647 h 1211"/>
                  <a:gd name="T30" fmla="*/ 2147483647 w 1935"/>
                  <a:gd name="T31" fmla="*/ 2147483647 h 1211"/>
                  <a:gd name="T32" fmla="*/ 2147483647 w 1935"/>
                  <a:gd name="T33" fmla="*/ 2147483647 h 1211"/>
                  <a:gd name="T34" fmla="*/ 2147483647 w 1935"/>
                  <a:gd name="T35" fmla="*/ 2147483647 h 1211"/>
                  <a:gd name="T36" fmla="*/ 2147483647 w 1935"/>
                  <a:gd name="T37" fmla="*/ 2147483647 h 1211"/>
                  <a:gd name="T38" fmla="*/ 0 w 1935"/>
                  <a:gd name="T39" fmla="*/ 2147483647 h 12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935"/>
                  <a:gd name="T61" fmla="*/ 0 h 1211"/>
                  <a:gd name="T62" fmla="*/ 1935 w 1935"/>
                  <a:gd name="T63" fmla="*/ 1211 h 121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935" h="1211">
                    <a:moveTo>
                      <a:pt x="0" y="1124"/>
                    </a:moveTo>
                    <a:lnTo>
                      <a:pt x="93" y="0"/>
                    </a:lnTo>
                    <a:lnTo>
                      <a:pt x="949" y="59"/>
                    </a:lnTo>
                    <a:lnTo>
                      <a:pt x="1777" y="86"/>
                    </a:lnTo>
                    <a:lnTo>
                      <a:pt x="1777" y="113"/>
                    </a:lnTo>
                    <a:lnTo>
                      <a:pt x="1805" y="200"/>
                    </a:lnTo>
                    <a:lnTo>
                      <a:pt x="1794" y="226"/>
                    </a:lnTo>
                    <a:lnTo>
                      <a:pt x="1789" y="286"/>
                    </a:lnTo>
                    <a:lnTo>
                      <a:pt x="1794" y="395"/>
                    </a:lnTo>
                    <a:lnTo>
                      <a:pt x="1816" y="513"/>
                    </a:lnTo>
                    <a:lnTo>
                      <a:pt x="1849" y="546"/>
                    </a:lnTo>
                    <a:lnTo>
                      <a:pt x="1870" y="653"/>
                    </a:lnTo>
                    <a:lnTo>
                      <a:pt x="1875" y="838"/>
                    </a:lnTo>
                    <a:lnTo>
                      <a:pt x="1880" y="876"/>
                    </a:lnTo>
                    <a:lnTo>
                      <a:pt x="1880" y="941"/>
                    </a:lnTo>
                    <a:lnTo>
                      <a:pt x="1886" y="967"/>
                    </a:lnTo>
                    <a:lnTo>
                      <a:pt x="1935" y="1103"/>
                    </a:lnTo>
                    <a:lnTo>
                      <a:pt x="1924" y="1152"/>
                    </a:lnTo>
                    <a:lnTo>
                      <a:pt x="1929" y="1211"/>
                    </a:lnTo>
                    <a:lnTo>
                      <a:pt x="0" y="112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38" name="SD"/>
              <p:cNvSpPr>
                <a:spLocks/>
              </p:cNvSpPr>
              <p:nvPr/>
            </p:nvSpPr>
            <p:spPr bwMode="auto">
              <a:xfrm>
                <a:off x="2122166" y="1452372"/>
                <a:ext cx="498238" cy="337702"/>
              </a:xfrm>
              <a:custGeom>
                <a:avLst/>
                <a:gdLst>
                  <a:gd name="T0" fmla="*/ 0 w 2053"/>
                  <a:gd name="T1" fmla="*/ 2147483647 h 1384"/>
                  <a:gd name="T2" fmla="*/ 2147483647 w 2053"/>
                  <a:gd name="T3" fmla="*/ 2147483647 h 1384"/>
                  <a:gd name="T4" fmla="*/ 2147483647 w 2053"/>
                  <a:gd name="T5" fmla="*/ 0 h 1384"/>
                  <a:gd name="T6" fmla="*/ 2147483647 w 2053"/>
                  <a:gd name="T7" fmla="*/ 2147483647 h 1384"/>
                  <a:gd name="T8" fmla="*/ 2147483647 w 2053"/>
                  <a:gd name="T9" fmla="*/ 2147483647 h 1384"/>
                  <a:gd name="T10" fmla="*/ 2147483647 w 2053"/>
                  <a:gd name="T11" fmla="*/ 2147483647 h 1384"/>
                  <a:gd name="T12" fmla="*/ 2147483647 w 2053"/>
                  <a:gd name="T13" fmla="*/ 2147483647 h 1384"/>
                  <a:gd name="T14" fmla="*/ 2147483647 w 2053"/>
                  <a:gd name="T15" fmla="*/ 2147483647 h 1384"/>
                  <a:gd name="T16" fmla="*/ 2147483647 w 2053"/>
                  <a:gd name="T17" fmla="*/ 2147483647 h 1384"/>
                  <a:gd name="T18" fmla="*/ 2147483647 w 2053"/>
                  <a:gd name="T19" fmla="*/ 2147483647 h 1384"/>
                  <a:gd name="T20" fmla="*/ 2147483647 w 2053"/>
                  <a:gd name="T21" fmla="*/ 2147483647 h 1384"/>
                  <a:gd name="T22" fmla="*/ 2147483647 w 2053"/>
                  <a:gd name="T23" fmla="*/ 2147483647 h 1384"/>
                  <a:gd name="T24" fmla="*/ 2147483647 w 2053"/>
                  <a:gd name="T25" fmla="*/ 2147483647 h 1384"/>
                  <a:gd name="T26" fmla="*/ 2147483647 w 2053"/>
                  <a:gd name="T27" fmla="*/ 2147483647 h 1384"/>
                  <a:gd name="T28" fmla="*/ 2147483647 w 2053"/>
                  <a:gd name="T29" fmla="*/ 2147483647 h 1384"/>
                  <a:gd name="T30" fmla="*/ 2147483647 w 2053"/>
                  <a:gd name="T31" fmla="*/ 2147483647 h 1384"/>
                  <a:gd name="T32" fmla="*/ 2147483647 w 2053"/>
                  <a:gd name="T33" fmla="*/ 2147483647 h 1384"/>
                  <a:gd name="T34" fmla="*/ 2147483647 w 2053"/>
                  <a:gd name="T35" fmla="*/ 2147483647 h 1384"/>
                  <a:gd name="T36" fmla="*/ 2147483647 w 2053"/>
                  <a:gd name="T37" fmla="*/ 2147483647 h 1384"/>
                  <a:gd name="T38" fmla="*/ 2147483647 w 2053"/>
                  <a:gd name="T39" fmla="*/ 2147483647 h 1384"/>
                  <a:gd name="T40" fmla="*/ 2147483647 w 2053"/>
                  <a:gd name="T41" fmla="*/ 2147483647 h 1384"/>
                  <a:gd name="T42" fmla="*/ 2147483647 w 2053"/>
                  <a:gd name="T43" fmla="*/ 2147483647 h 1384"/>
                  <a:gd name="T44" fmla="*/ 2147483647 w 2053"/>
                  <a:gd name="T45" fmla="*/ 2147483647 h 1384"/>
                  <a:gd name="T46" fmla="*/ 2147483647 w 2053"/>
                  <a:gd name="T47" fmla="*/ 2147483647 h 1384"/>
                  <a:gd name="T48" fmla="*/ 2147483647 w 2053"/>
                  <a:gd name="T49" fmla="*/ 2147483647 h 1384"/>
                  <a:gd name="T50" fmla="*/ 2147483647 w 2053"/>
                  <a:gd name="T51" fmla="*/ 2147483647 h 1384"/>
                  <a:gd name="T52" fmla="*/ 2147483647 w 2053"/>
                  <a:gd name="T53" fmla="*/ 2147483647 h 1384"/>
                  <a:gd name="T54" fmla="*/ 2147483647 w 2053"/>
                  <a:gd name="T55" fmla="*/ 2147483647 h 1384"/>
                  <a:gd name="T56" fmla="*/ 2147483647 w 2053"/>
                  <a:gd name="T57" fmla="*/ 2147483647 h 1384"/>
                  <a:gd name="T58" fmla="*/ 2147483647 w 2053"/>
                  <a:gd name="T59" fmla="*/ 2147483647 h 1384"/>
                  <a:gd name="T60" fmla="*/ 2147483647 w 2053"/>
                  <a:gd name="T61" fmla="*/ 2147483647 h 1384"/>
                  <a:gd name="T62" fmla="*/ 2147483647 w 2053"/>
                  <a:gd name="T63" fmla="*/ 2147483647 h 1384"/>
                  <a:gd name="T64" fmla="*/ 2147483647 w 2053"/>
                  <a:gd name="T65" fmla="*/ 2147483647 h 1384"/>
                  <a:gd name="T66" fmla="*/ 2147483647 w 2053"/>
                  <a:gd name="T67" fmla="*/ 2147483647 h 1384"/>
                  <a:gd name="T68" fmla="*/ 2147483647 w 2053"/>
                  <a:gd name="T69" fmla="*/ 2147483647 h 1384"/>
                  <a:gd name="T70" fmla="*/ 0 w 2053"/>
                  <a:gd name="T71" fmla="*/ 2147483647 h 138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53"/>
                  <a:gd name="T109" fmla="*/ 0 h 1384"/>
                  <a:gd name="T110" fmla="*/ 2053 w 2053"/>
                  <a:gd name="T111" fmla="*/ 1384 h 138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53" h="1384">
                    <a:moveTo>
                      <a:pt x="0" y="1093"/>
                    </a:moveTo>
                    <a:lnTo>
                      <a:pt x="66" y="362"/>
                    </a:lnTo>
                    <a:lnTo>
                      <a:pt x="92" y="0"/>
                    </a:lnTo>
                    <a:lnTo>
                      <a:pt x="2021" y="87"/>
                    </a:lnTo>
                    <a:lnTo>
                      <a:pt x="2021" y="114"/>
                    </a:lnTo>
                    <a:lnTo>
                      <a:pt x="2005" y="151"/>
                    </a:lnTo>
                    <a:lnTo>
                      <a:pt x="1956" y="200"/>
                    </a:lnTo>
                    <a:lnTo>
                      <a:pt x="1962" y="233"/>
                    </a:lnTo>
                    <a:lnTo>
                      <a:pt x="2053" y="319"/>
                    </a:lnTo>
                    <a:lnTo>
                      <a:pt x="2053" y="996"/>
                    </a:lnTo>
                    <a:lnTo>
                      <a:pt x="2037" y="996"/>
                    </a:lnTo>
                    <a:lnTo>
                      <a:pt x="2016" y="1001"/>
                    </a:lnTo>
                    <a:lnTo>
                      <a:pt x="2027" y="1022"/>
                    </a:lnTo>
                    <a:lnTo>
                      <a:pt x="2037" y="1044"/>
                    </a:lnTo>
                    <a:lnTo>
                      <a:pt x="2027" y="1082"/>
                    </a:lnTo>
                    <a:lnTo>
                      <a:pt x="2043" y="1098"/>
                    </a:lnTo>
                    <a:lnTo>
                      <a:pt x="2053" y="1152"/>
                    </a:lnTo>
                    <a:lnTo>
                      <a:pt x="2032" y="1174"/>
                    </a:lnTo>
                    <a:lnTo>
                      <a:pt x="2037" y="1207"/>
                    </a:lnTo>
                    <a:lnTo>
                      <a:pt x="2016" y="1271"/>
                    </a:lnTo>
                    <a:lnTo>
                      <a:pt x="2037" y="1342"/>
                    </a:lnTo>
                    <a:lnTo>
                      <a:pt x="2048" y="1374"/>
                    </a:lnTo>
                    <a:lnTo>
                      <a:pt x="2043" y="1384"/>
                    </a:lnTo>
                    <a:lnTo>
                      <a:pt x="1988" y="1347"/>
                    </a:lnTo>
                    <a:lnTo>
                      <a:pt x="1869" y="1271"/>
                    </a:lnTo>
                    <a:lnTo>
                      <a:pt x="1843" y="1260"/>
                    </a:lnTo>
                    <a:lnTo>
                      <a:pt x="1788" y="1260"/>
                    </a:lnTo>
                    <a:lnTo>
                      <a:pt x="1750" y="1287"/>
                    </a:lnTo>
                    <a:lnTo>
                      <a:pt x="1713" y="1298"/>
                    </a:lnTo>
                    <a:lnTo>
                      <a:pt x="1674" y="1287"/>
                    </a:lnTo>
                    <a:lnTo>
                      <a:pt x="1653" y="1239"/>
                    </a:lnTo>
                    <a:lnTo>
                      <a:pt x="1620" y="1217"/>
                    </a:lnTo>
                    <a:lnTo>
                      <a:pt x="1583" y="1228"/>
                    </a:lnTo>
                    <a:lnTo>
                      <a:pt x="1539" y="1228"/>
                    </a:lnTo>
                    <a:lnTo>
                      <a:pt x="1501" y="1174"/>
                    </a:lnTo>
                    <a:lnTo>
                      <a:pt x="0" y="109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39" name="NE"/>
              <p:cNvSpPr>
                <a:spLocks/>
              </p:cNvSpPr>
              <p:nvPr/>
            </p:nvSpPr>
            <p:spPr bwMode="auto">
              <a:xfrm>
                <a:off x="2106094" y="1717709"/>
                <a:ext cx="586634" cy="297498"/>
              </a:xfrm>
              <a:custGeom>
                <a:avLst/>
                <a:gdLst>
                  <a:gd name="T0" fmla="*/ 0 w 2428"/>
                  <a:gd name="T1" fmla="*/ 2147483647 h 1200"/>
                  <a:gd name="T2" fmla="*/ 2147483647 w 2428"/>
                  <a:gd name="T3" fmla="*/ 0 h 1200"/>
                  <a:gd name="T4" fmla="*/ 2147483647 w 2428"/>
                  <a:gd name="T5" fmla="*/ 2147483647 h 1200"/>
                  <a:gd name="T6" fmla="*/ 2147483647 w 2428"/>
                  <a:gd name="T7" fmla="*/ 2147483647 h 1200"/>
                  <a:gd name="T8" fmla="*/ 2147483647 w 2428"/>
                  <a:gd name="T9" fmla="*/ 2147483647 h 1200"/>
                  <a:gd name="T10" fmla="*/ 2147483647 w 2428"/>
                  <a:gd name="T11" fmla="*/ 2147483647 h 1200"/>
                  <a:gd name="T12" fmla="*/ 2147483647 w 2428"/>
                  <a:gd name="T13" fmla="*/ 2147483647 h 1200"/>
                  <a:gd name="T14" fmla="*/ 2147483647 w 2428"/>
                  <a:gd name="T15" fmla="*/ 2147483647 h 1200"/>
                  <a:gd name="T16" fmla="*/ 2147483647 w 2428"/>
                  <a:gd name="T17" fmla="*/ 2147483647 h 1200"/>
                  <a:gd name="T18" fmla="*/ 2147483647 w 2428"/>
                  <a:gd name="T19" fmla="*/ 2147483647 h 1200"/>
                  <a:gd name="T20" fmla="*/ 2147483647 w 2428"/>
                  <a:gd name="T21" fmla="*/ 2147483647 h 1200"/>
                  <a:gd name="T22" fmla="*/ 2147483647 w 2428"/>
                  <a:gd name="T23" fmla="*/ 2147483647 h 1200"/>
                  <a:gd name="T24" fmla="*/ 2147483647 w 2428"/>
                  <a:gd name="T25" fmla="*/ 2147483647 h 1200"/>
                  <a:gd name="T26" fmla="*/ 2147483647 w 2428"/>
                  <a:gd name="T27" fmla="*/ 2147483647 h 1200"/>
                  <a:gd name="T28" fmla="*/ 2147483647 w 2428"/>
                  <a:gd name="T29" fmla="*/ 2147483647 h 1200"/>
                  <a:gd name="T30" fmla="*/ 2147483647 w 2428"/>
                  <a:gd name="T31" fmla="*/ 2147483647 h 1200"/>
                  <a:gd name="T32" fmla="*/ 2147483647 w 2428"/>
                  <a:gd name="T33" fmla="*/ 2147483647 h 1200"/>
                  <a:gd name="T34" fmla="*/ 2147483647 w 2428"/>
                  <a:gd name="T35" fmla="*/ 2147483647 h 1200"/>
                  <a:gd name="T36" fmla="*/ 2147483647 w 2428"/>
                  <a:gd name="T37" fmla="*/ 2147483647 h 1200"/>
                  <a:gd name="T38" fmla="*/ 2147483647 w 2428"/>
                  <a:gd name="T39" fmla="*/ 2147483647 h 1200"/>
                  <a:gd name="T40" fmla="*/ 2147483647 w 2428"/>
                  <a:gd name="T41" fmla="*/ 2147483647 h 1200"/>
                  <a:gd name="T42" fmla="*/ 2147483647 w 2428"/>
                  <a:gd name="T43" fmla="*/ 2147483647 h 1200"/>
                  <a:gd name="T44" fmla="*/ 2147483647 w 2428"/>
                  <a:gd name="T45" fmla="*/ 2147483647 h 1200"/>
                  <a:gd name="T46" fmla="*/ 2147483647 w 2428"/>
                  <a:gd name="T47" fmla="*/ 2147483647 h 1200"/>
                  <a:gd name="T48" fmla="*/ 2147483647 w 2428"/>
                  <a:gd name="T49" fmla="*/ 2147483647 h 1200"/>
                  <a:gd name="T50" fmla="*/ 2147483647 w 2428"/>
                  <a:gd name="T51" fmla="*/ 2147483647 h 1200"/>
                  <a:gd name="T52" fmla="*/ 2147483647 w 2428"/>
                  <a:gd name="T53" fmla="*/ 2147483647 h 1200"/>
                  <a:gd name="T54" fmla="*/ 2147483647 w 2428"/>
                  <a:gd name="T55" fmla="*/ 2147483647 h 1200"/>
                  <a:gd name="T56" fmla="*/ 2147483647 w 2428"/>
                  <a:gd name="T57" fmla="*/ 2147483647 h 1200"/>
                  <a:gd name="T58" fmla="*/ 2147483647 w 2428"/>
                  <a:gd name="T59" fmla="*/ 2147483647 h 1200"/>
                  <a:gd name="T60" fmla="*/ 2147483647 w 2428"/>
                  <a:gd name="T61" fmla="*/ 2147483647 h 1200"/>
                  <a:gd name="T62" fmla="*/ 2147483647 w 2428"/>
                  <a:gd name="T63" fmla="*/ 2147483647 h 1200"/>
                  <a:gd name="T64" fmla="*/ 2147483647 w 2428"/>
                  <a:gd name="T65" fmla="*/ 2147483647 h 1200"/>
                  <a:gd name="T66" fmla="*/ 2147483647 w 2428"/>
                  <a:gd name="T67" fmla="*/ 2147483647 h 1200"/>
                  <a:gd name="T68" fmla="*/ 2147483647 w 2428"/>
                  <a:gd name="T69" fmla="*/ 2147483647 h 1200"/>
                  <a:gd name="T70" fmla="*/ 2147483647 w 2428"/>
                  <a:gd name="T71" fmla="*/ 2147483647 h 1200"/>
                  <a:gd name="T72" fmla="*/ 2147483647 w 2428"/>
                  <a:gd name="T73" fmla="*/ 2147483647 h 1200"/>
                  <a:gd name="T74" fmla="*/ 2147483647 w 2428"/>
                  <a:gd name="T75" fmla="*/ 2147483647 h 1200"/>
                  <a:gd name="T76" fmla="*/ 2147483647 w 2428"/>
                  <a:gd name="T77" fmla="*/ 2147483647 h 1200"/>
                  <a:gd name="T78" fmla="*/ 2147483647 w 2428"/>
                  <a:gd name="T79" fmla="*/ 2147483647 h 1200"/>
                  <a:gd name="T80" fmla="*/ 2147483647 w 2428"/>
                  <a:gd name="T81" fmla="*/ 2147483647 h 1200"/>
                  <a:gd name="T82" fmla="*/ 2147483647 w 2428"/>
                  <a:gd name="T83" fmla="*/ 2147483647 h 1200"/>
                  <a:gd name="T84" fmla="*/ 2147483647 w 2428"/>
                  <a:gd name="T85" fmla="*/ 2147483647 h 1200"/>
                  <a:gd name="T86" fmla="*/ 2147483647 w 2428"/>
                  <a:gd name="T87" fmla="*/ 2147483647 h 1200"/>
                  <a:gd name="T88" fmla="*/ 2147483647 w 2428"/>
                  <a:gd name="T89" fmla="*/ 2147483647 h 1200"/>
                  <a:gd name="T90" fmla="*/ 0 w 2428"/>
                  <a:gd name="T91" fmla="*/ 2147483647 h 12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28"/>
                  <a:gd name="T139" fmla="*/ 0 h 1200"/>
                  <a:gd name="T140" fmla="*/ 2428 w 2428"/>
                  <a:gd name="T141" fmla="*/ 1200 h 12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28" h="1200">
                    <a:moveTo>
                      <a:pt x="0" y="741"/>
                    </a:moveTo>
                    <a:lnTo>
                      <a:pt x="65" y="0"/>
                    </a:lnTo>
                    <a:lnTo>
                      <a:pt x="1566" y="81"/>
                    </a:lnTo>
                    <a:lnTo>
                      <a:pt x="1604" y="135"/>
                    </a:lnTo>
                    <a:lnTo>
                      <a:pt x="1648" y="135"/>
                    </a:lnTo>
                    <a:lnTo>
                      <a:pt x="1685" y="124"/>
                    </a:lnTo>
                    <a:lnTo>
                      <a:pt x="1718" y="146"/>
                    </a:lnTo>
                    <a:lnTo>
                      <a:pt x="1739" y="194"/>
                    </a:lnTo>
                    <a:lnTo>
                      <a:pt x="1778" y="205"/>
                    </a:lnTo>
                    <a:lnTo>
                      <a:pt x="1815" y="194"/>
                    </a:lnTo>
                    <a:lnTo>
                      <a:pt x="1853" y="167"/>
                    </a:lnTo>
                    <a:lnTo>
                      <a:pt x="1908" y="167"/>
                    </a:lnTo>
                    <a:lnTo>
                      <a:pt x="1934" y="178"/>
                    </a:lnTo>
                    <a:lnTo>
                      <a:pt x="2053" y="254"/>
                    </a:lnTo>
                    <a:lnTo>
                      <a:pt x="2108" y="291"/>
                    </a:lnTo>
                    <a:lnTo>
                      <a:pt x="2113" y="335"/>
                    </a:lnTo>
                    <a:lnTo>
                      <a:pt x="2151" y="356"/>
                    </a:lnTo>
                    <a:lnTo>
                      <a:pt x="2151" y="384"/>
                    </a:lnTo>
                    <a:lnTo>
                      <a:pt x="2135" y="432"/>
                    </a:lnTo>
                    <a:lnTo>
                      <a:pt x="2162" y="460"/>
                    </a:lnTo>
                    <a:lnTo>
                      <a:pt x="2184" y="519"/>
                    </a:lnTo>
                    <a:lnTo>
                      <a:pt x="2211" y="551"/>
                    </a:lnTo>
                    <a:lnTo>
                      <a:pt x="2200" y="578"/>
                    </a:lnTo>
                    <a:lnTo>
                      <a:pt x="2211" y="611"/>
                    </a:lnTo>
                    <a:lnTo>
                      <a:pt x="2255" y="638"/>
                    </a:lnTo>
                    <a:lnTo>
                      <a:pt x="2260" y="670"/>
                    </a:lnTo>
                    <a:lnTo>
                      <a:pt x="2255" y="697"/>
                    </a:lnTo>
                    <a:lnTo>
                      <a:pt x="2244" y="757"/>
                    </a:lnTo>
                    <a:lnTo>
                      <a:pt x="2281" y="778"/>
                    </a:lnTo>
                    <a:lnTo>
                      <a:pt x="2292" y="806"/>
                    </a:lnTo>
                    <a:lnTo>
                      <a:pt x="2271" y="832"/>
                    </a:lnTo>
                    <a:lnTo>
                      <a:pt x="2281" y="865"/>
                    </a:lnTo>
                    <a:lnTo>
                      <a:pt x="2303" y="892"/>
                    </a:lnTo>
                    <a:lnTo>
                      <a:pt x="2292" y="924"/>
                    </a:lnTo>
                    <a:lnTo>
                      <a:pt x="2303" y="962"/>
                    </a:lnTo>
                    <a:lnTo>
                      <a:pt x="2314" y="978"/>
                    </a:lnTo>
                    <a:lnTo>
                      <a:pt x="2330" y="1011"/>
                    </a:lnTo>
                    <a:lnTo>
                      <a:pt x="2362" y="1043"/>
                    </a:lnTo>
                    <a:lnTo>
                      <a:pt x="2369" y="1092"/>
                    </a:lnTo>
                    <a:lnTo>
                      <a:pt x="2411" y="1141"/>
                    </a:lnTo>
                    <a:lnTo>
                      <a:pt x="2428" y="1152"/>
                    </a:lnTo>
                    <a:lnTo>
                      <a:pt x="2422" y="1194"/>
                    </a:lnTo>
                    <a:lnTo>
                      <a:pt x="2422" y="1200"/>
                    </a:lnTo>
                    <a:lnTo>
                      <a:pt x="536" y="1157"/>
                    </a:lnTo>
                    <a:lnTo>
                      <a:pt x="559" y="789"/>
                    </a:lnTo>
                    <a:lnTo>
                      <a:pt x="0" y="74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40" name="KS"/>
              <p:cNvSpPr>
                <a:spLocks/>
              </p:cNvSpPr>
              <p:nvPr/>
            </p:nvSpPr>
            <p:spPr bwMode="auto">
              <a:xfrm>
                <a:off x="2218599" y="1999126"/>
                <a:ext cx="530382" cy="289458"/>
              </a:xfrm>
              <a:custGeom>
                <a:avLst/>
                <a:gdLst>
                  <a:gd name="T0" fmla="*/ 2147483647 w 2179"/>
                  <a:gd name="T1" fmla="*/ 0 h 1168"/>
                  <a:gd name="T2" fmla="*/ 2147483647 w 2179"/>
                  <a:gd name="T3" fmla="*/ 2147483647 h 1168"/>
                  <a:gd name="T4" fmla="*/ 2147483647 w 2179"/>
                  <a:gd name="T5" fmla="*/ 2147483647 h 1168"/>
                  <a:gd name="T6" fmla="*/ 2147483647 w 2179"/>
                  <a:gd name="T7" fmla="*/ 2147483647 h 1168"/>
                  <a:gd name="T8" fmla="*/ 2147483647 w 2179"/>
                  <a:gd name="T9" fmla="*/ 2147483647 h 1168"/>
                  <a:gd name="T10" fmla="*/ 2147483647 w 2179"/>
                  <a:gd name="T11" fmla="*/ 2147483647 h 1168"/>
                  <a:gd name="T12" fmla="*/ 2147483647 w 2179"/>
                  <a:gd name="T13" fmla="*/ 2147483647 h 1168"/>
                  <a:gd name="T14" fmla="*/ 2147483647 w 2179"/>
                  <a:gd name="T15" fmla="*/ 2147483647 h 1168"/>
                  <a:gd name="T16" fmla="*/ 2147483647 w 2179"/>
                  <a:gd name="T17" fmla="*/ 2147483647 h 1168"/>
                  <a:gd name="T18" fmla="*/ 2147483647 w 2179"/>
                  <a:gd name="T19" fmla="*/ 2147483647 h 1168"/>
                  <a:gd name="T20" fmla="*/ 2147483647 w 2179"/>
                  <a:gd name="T21" fmla="*/ 2147483647 h 1168"/>
                  <a:gd name="T22" fmla="*/ 2147483647 w 2179"/>
                  <a:gd name="T23" fmla="*/ 2147483647 h 1168"/>
                  <a:gd name="T24" fmla="*/ 0 w 2179"/>
                  <a:gd name="T25" fmla="*/ 2147483647 h 1168"/>
                  <a:gd name="T26" fmla="*/ 2147483647 w 2179"/>
                  <a:gd name="T27" fmla="*/ 0 h 116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79"/>
                  <a:gd name="T43" fmla="*/ 0 h 1168"/>
                  <a:gd name="T44" fmla="*/ 2179 w 2179"/>
                  <a:gd name="T45" fmla="*/ 1168 h 116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79" h="1168">
                    <a:moveTo>
                      <a:pt x="65" y="0"/>
                    </a:moveTo>
                    <a:lnTo>
                      <a:pt x="1951" y="43"/>
                    </a:lnTo>
                    <a:lnTo>
                      <a:pt x="2076" y="141"/>
                    </a:lnTo>
                    <a:lnTo>
                      <a:pt x="2038" y="183"/>
                    </a:lnTo>
                    <a:lnTo>
                      <a:pt x="2033" y="227"/>
                    </a:lnTo>
                    <a:lnTo>
                      <a:pt x="2049" y="254"/>
                    </a:lnTo>
                    <a:lnTo>
                      <a:pt x="2082" y="265"/>
                    </a:lnTo>
                    <a:lnTo>
                      <a:pt x="2098" y="329"/>
                    </a:lnTo>
                    <a:lnTo>
                      <a:pt x="2130" y="352"/>
                    </a:lnTo>
                    <a:lnTo>
                      <a:pt x="2157" y="357"/>
                    </a:lnTo>
                    <a:lnTo>
                      <a:pt x="2168" y="368"/>
                    </a:lnTo>
                    <a:lnTo>
                      <a:pt x="2179" y="1168"/>
                    </a:lnTo>
                    <a:lnTo>
                      <a:pt x="0" y="1125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41" name="MN"/>
              <p:cNvSpPr>
                <a:spLocks/>
              </p:cNvSpPr>
              <p:nvPr/>
            </p:nvSpPr>
            <p:spPr bwMode="auto">
              <a:xfrm>
                <a:off x="2572188" y="1170955"/>
                <a:ext cx="474129" cy="522632"/>
              </a:xfrm>
              <a:custGeom>
                <a:avLst/>
                <a:gdLst>
                  <a:gd name="T0" fmla="*/ 2147483647 w 1940"/>
                  <a:gd name="T1" fmla="*/ 2147483647 h 2175"/>
                  <a:gd name="T2" fmla="*/ 2147483647 w 1940"/>
                  <a:gd name="T3" fmla="*/ 2147483647 h 2175"/>
                  <a:gd name="T4" fmla="*/ 2147483647 w 1940"/>
                  <a:gd name="T5" fmla="*/ 2147483647 h 2175"/>
                  <a:gd name="T6" fmla="*/ 2147483647 w 1940"/>
                  <a:gd name="T7" fmla="*/ 2147483647 h 2175"/>
                  <a:gd name="T8" fmla="*/ 2147483647 w 1940"/>
                  <a:gd name="T9" fmla="*/ 2147483647 h 2175"/>
                  <a:gd name="T10" fmla="*/ 2147483647 w 1940"/>
                  <a:gd name="T11" fmla="*/ 2147483647 h 2175"/>
                  <a:gd name="T12" fmla="*/ 2147483647 w 1940"/>
                  <a:gd name="T13" fmla="*/ 2147483647 h 2175"/>
                  <a:gd name="T14" fmla="*/ 2147483647 w 1940"/>
                  <a:gd name="T15" fmla="*/ 2147483647 h 2175"/>
                  <a:gd name="T16" fmla="*/ 2147483647 w 1940"/>
                  <a:gd name="T17" fmla="*/ 2147483647 h 2175"/>
                  <a:gd name="T18" fmla="*/ 2147483647 w 1940"/>
                  <a:gd name="T19" fmla="*/ 2147483647 h 2175"/>
                  <a:gd name="T20" fmla="*/ 0 w 1940"/>
                  <a:gd name="T21" fmla="*/ 2147483647 h 2175"/>
                  <a:gd name="T22" fmla="*/ 2147483647 w 1940"/>
                  <a:gd name="T23" fmla="*/ 2147483647 h 2175"/>
                  <a:gd name="T24" fmla="*/ 2147483647 w 1940"/>
                  <a:gd name="T25" fmla="*/ 0 h 2175"/>
                  <a:gd name="T26" fmla="*/ 2147483647 w 1940"/>
                  <a:gd name="T27" fmla="*/ 2147483647 h 2175"/>
                  <a:gd name="T28" fmla="*/ 2147483647 w 1940"/>
                  <a:gd name="T29" fmla="*/ 2147483647 h 2175"/>
                  <a:gd name="T30" fmla="*/ 2147483647 w 1940"/>
                  <a:gd name="T31" fmla="*/ 2147483647 h 2175"/>
                  <a:gd name="T32" fmla="*/ 2147483647 w 1940"/>
                  <a:gd name="T33" fmla="*/ 2147483647 h 2175"/>
                  <a:gd name="T34" fmla="*/ 2147483647 w 1940"/>
                  <a:gd name="T35" fmla="*/ 2147483647 h 2175"/>
                  <a:gd name="T36" fmla="*/ 2147483647 w 1940"/>
                  <a:gd name="T37" fmla="*/ 2147483647 h 2175"/>
                  <a:gd name="T38" fmla="*/ 2147483647 w 1940"/>
                  <a:gd name="T39" fmla="*/ 2147483647 h 2175"/>
                  <a:gd name="T40" fmla="*/ 2147483647 w 1940"/>
                  <a:gd name="T41" fmla="*/ 2147483647 h 2175"/>
                  <a:gd name="T42" fmla="*/ 2147483647 w 1940"/>
                  <a:gd name="T43" fmla="*/ 2147483647 h 2175"/>
                  <a:gd name="T44" fmla="*/ 2147483647 w 1940"/>
                  <a:gd name="T45" fmla="*/ 2147483647 h 2175"/>
                  <a:gd name="T46" fmla="*/ 2147483647 w 1940"/>
                  <a:gd name="T47" fmla="*/ 2147483647 h 2175"/>
                  <a:gd name="T48" fmla="*/ 2147483647 w 1940"/>
                  <a:gd name="T49" fmla="*/ 2147483647 h 2175"/>
                  <a:gd name="T50" fmla="*/ 2147483647 w 1940"/>
                  <a:gd name="T51" fmla="*/ 2147483647 h 2175"/>
                  <a:gd name="T52" fmla="*/ 2147483647 w 1940"/>
                  <a:gd name="T53" fmla="*/ 2147483647 h 2175"/>
                  <a:gd name="T54" fmla="*/ 2147483647 w 1940"/>
                  <a:gd name="T55" fmla="*/ 2147483647 h 2175"/>
                  <a:gd name="T56" fmla="*/ 2147483647 w 1940"/>
                  <a:gd name="T57" fmla="*/ 2147483647 h 2175"/>
                  <a:gd name="T58" fmla="*/ 2147483647 w 1940"/>
                  <a:gd name="T59" fmla="*/ 2147483647 h 2175"/>
                  <a:gd name="T60" fmla="*/ 2147483647 w 1940"/>
                  <a:gd name="T61" fmla="*/ 2147483647 h 2175"/>
                  <a:gd name="T62" fmla="*/ 2147483647 w 1940"/>
                  <a:gd name="T63" fmla="*/ 2147483647 h 2175"/>
                  <a:gd name="T64" fmla="*/ 2147483647 w 1940"/>
                  <a:gd name="T65" fmla="*/ 2147483647 h 2175"/>
                  <a:gd name="T66" fmla="*/ 2147483647 w 1940"/>
                  <a:gd name="T67" fmla="*/ 2147483647 h 2175"/>
                  <a:gd name="T68" fmla="*/ 2147483647 w 1940"/>
                  <a:gd name="T69" fmla="*/ 2147483647 h 2175"/>
                  <a:gd name="T70" fmla="*/ 2147483647 w 1940"/>
                  <a:gd name="T71" fmla="*/ 2147483647 h 2175"/>
                  <a:gd name="T72" fmla="*/ 2147483647 w 1940"/>
                  <a:gd name="T73" fmla="*/ 2147483647 h 2175"/>
                  <a:gd name="T74" fmla="*/ 2147483647 w 1940"/>
                  <a:gd name="T75" fmla="*/ 2147483647 h 2175"/>
                  <a:gd name="T76" fmla="*/ 2147483647 w 1940"/>
                  <a:gd name="T77" fmla="*/ 2147483647 h 2175"/>
                  <a:gd name="T78" fmla="*/ 2147483647 w 1940"/>
                  <a:gd name="T79" fmla="*/ 2147483647 h 2175"/>
                  <a:gd name="T80" fmla="*/ 2147483647 w 1940"/>
                  <a:gd name="T81" fmla="*/ 2147483647 h 2175"/>
                  <a:gd name="T82" fmla="*/ 2147483647 w 1940"/>
                  <a:gd name="T83" fmla="*/ 2147483647 h 2175"/>
                  <a:gd name="T84" fmla="*/ 2147483647 w 1940"/>
                  <a:gd name="T85" fmla="*/ 2147483647 h 2175"/>
                  <a:gd name="T86" fmla="*/ 2147483647 w 1940"/>
                  <a:gd name="T87" fmla="*/ 2147483647 h 2175"/>
                  <a:gd name="T88" fmla="*/ 2147483647 w 1940"/>
                  <a:gd name="T89" fmla="*/ 2147483647 h 2175"/>
                  <a:gd name="T90" fmla="*/ 2147483647 w 1940"/>
                  <a:gd name="T91" fmla="*/ 2147483647 h 2175"/>
                  <a:gd name="T92" fmla="*/ 2147483647 w 1940"/>
                  <a:gd name="T93" fmla="*/ 2147483647 h 2175"/>
                  <a:gd name="T94" fmla="*/ 2147483647 w 1940"/>
                  <a:gd name="T95" fmla="*/ 2147483647 h 2175"/>
                  <a:gd name="T96" fmla="*/ 2147483647 w 1940"/>
                  <a:gd name="T97" fmla="*/ 2147483647 h 2175"/>
                  <a:gd name="T98" fmla="*/ 2147483647 w 1940"/>
                  <a:gd name="T99" fmla="*/ 2147483647 h 2175"/>
                  <a:gd name="T100" fmla="*/ 2147483647 w 1940"/>
                  <a:gd name="T101" fmla="*/ 2147483647 h 2175"/>
                  <a:gd name="T102" fmla="*/ 2147483647 w 1940"/>
                  <a:gd name="T103" fmla="*/ 2147483647 h 2175"/>
                  <a:gd name="T104" fmla="*/ 2147483647 w 1940"/>
                  <a:gd name="T105" fmla="*/ 2147483647 h 217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940"/>
                  <a:gd name="T160" fmla="*/ 0 h 2175"/>
                  <a:gd name="T161" fmla="*/ 1940 w 1940"/>
                  <a:gd name="T162" fmla="*/ 2175 h 217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940" h="2175">
                    <a:moveTo>
                      <a:pt x="184" y="2175"/>
                    </a:moveTo>
                    <a:lnTo>
                      <a:pt x="184" y="1498"/>
                    </a:lnTo>
                    <a:lnTo>
                      <a:pt x="93" y="1412"/>
                    </a:lnTo>
                    <a:lnTo>
                      <a:pt x="87" y="1379"/>
                    </a:lnTo>
                    <a:lnTo>
                      <a:pt x="136" y="1330"/>
                    </a:lnTo>
                    <a:lnTo>
                      <a:pt x="152" y="1293"/>
                    </a:lnTo>
                    <a:lnTo>
                      <a:pt x="152" y="1266"/>
                    </a:lnTo>
                    <a:lnTo>
                      <a:pt x="147" y="1207"/>
                    </a:lnTo>
                    <a:lnTo>
                      <a:pt x="158" y="1158"/>
                    </a:lnTo>
                    <a:lnTo>
                      <a:pt x="109" y="1022"/>
                    </a:lnTo>
                    <a:lnTo>
                      <a:pt x="103" y="996"/>
                    </a:lnTo>
                    <a:lnTo>
                      <a:pt x="103" y="931"/>
                    </a:lnTo>
                    <a:lnTo>
                      <a:pt x="98" y="893"/>
                    </a:lnTo>
                    <a:lnTo>
                      <a:pt x="93" y="708"/>
                    </a:lnTo>
                    <a:lnTo>
                      <a:pt x="72" y="601"/>
                    </a:lnTo>
                    <a:lnTo>
                      <a:pt x="39" y="568"/>
                    </a:lnTo>
                    <a:lnTo>
                      <a:pt x="17" y="450"/>
                    </a:lnTo>
                    <a:lnTo>
                      <a:pt x="12" y="341"/>
                    </a:lnTo>
                    <a:lnTo>
                      <a:pt x="17" y="281"/>
                    </a:lnTo>
                    <a:lnTo>
                      <a:pt x="28" y="255"/>
                    </a:lnTo>
                    <a:lnTo>
                      <a:pt x="0" y="168"/>
                    </a:lnTo>
                    <a:lnTo>
                      <a:pt x="0" y="141"/>
                    </a:lnTo>
                    <a:lnTo>
                      <a:pt x="505" y="141"/>
                    </a:lnTo>
                    <a:lnTo>
                      <a:pt x="505" y="55"/>
                    </a:lnTo>
                    <a:lnTo>
                      <a:pt x="510" y="0"/>
                    </a:lnTo>
                    <a:lnTo>
                      <a:pt x="554" y="0"/>
                    </a:lnTo>
                    <a:lnTo>
                      <a:pt x="602" y="23"/>
                    </a:lnTo>
                    <a:lnTo>
                      <a:pt x="607" y="103"/>
                    </a:lnTo>
                    <a:lnTo>
                      <a:pt x="624" y="158"/>
                    </a:lnTo>
                    <a:lnTo>
                      <a:pt x="619" y="211"/>
                    </a:lnTo>
                    <a:lnTo>
                      <a:pt x="673" y="249"/>
                    </a:lnTo>
                    <a:lnTo>
                      <a:pt x="694" y="244"/>
                    </a:lnTo>
                    <a:lnTo>
                      <a:pt x="732" y="249"/>
                    </a:lnTo>
                    <a:lnTo>
                      <a:pt x="754" y="271"/>
                    </a:lnTo>
                    <a:lnTo>
                      <a:pt x="791" y="265"/>
                    </a:lnTo>
                    <a:lnTo>
                      <a:pt x="840" y="271"/>
                    </a:lnTo>
                    <a:lnTo>
                      <a:pt x="851" y="292"/>
                    </a:lnTo>
                    <a:lnTo>
                      <a:pt x="851" y="304"/>
                    </a:lnTo>
                    <a:lnTo>
                      <a:pt x="922" y="298"/>
                    </a:lnTo>
                    <a:lnTo>
                      <a:pt x="949" y="276"/>
                    </a:lnTo>
                    <a:lnTo>
                      <a:pt x="1052" y="265"/>
                    </a:lnTo>
                    <a:lnTo>
                      <a:pt x="1122" y="287"/>
                    </a:lnTo>
                    <a:lnTo>
                      <a:pt x="1138" y="287"/>
                    </a:lnTo>
                    <a:lnTo>
                      <a:pt x="1133" y="309"/>
                    </a:lnTo>
                    <a:lnTo>
                      <a:pt x="1154" y="325"/>
                    </a:lnTo>
                    <a:lnTo>
                      <a:pt x="1166" y="325"/>
                    </a:lnTo>
                    <a:lnTo>
                      <a:pt x="1177" y="336"/>
                    </a:lnTo>
                    <a:lnTo>
                      <a:pt x="1187" y="385"/>
                    </a:lnTo>
                    <a:lnTo>
                      <a:pt x="1214" y="395"/>
                    </a:lnTo>
                    <a:lnTo>
                      <a:pt x="1242" y="362"/>
                    </a:lnTo>
                    <a:lnTo>
                      <a:pt x="1258" y="352"/>
                    </a:lnTo>
                    <a:lnTo>
                      <a:pt x="1285" y="362"/>
                    </a:lnTo>
                    <a:lnTo>
                      <a:pt x="1307" y="395"/>
                    </a:lnTo>
                    <a:lnTo>
                      <a:pt x="1361" y="411"/>
                    </a:lnTo>
                    <a:lnTo>
                      <a:pt x="1377" y="433"/>
                    </a:lnTo>
                    <a:lnTo>
                      <a:pt x="1405" y="455"/>
                    </a:lnTo>
                    <a:lnTo>
                      <a:pt x="1442" y="455"/>
                    </a:lnTo>
                    <a:lnTo>
                      <a:pt x="1480" y="444"/>
                    </a:lnTo>
                    <a:lnTo>
                      <a:pt x="1577" y="379"/>
                    </a:lnTo>
                    <a:lnTo>
                      <a:pt x="1594" y="390"/>
                    </a:lnTo>
                    <a:lnTo>
                      <a:pt x="1615" y="422"/>
                    </a:lnTo>
                    <a:lnTo>
                      <a:pt x="1762" y="417"/>
                    </a:lnTo>
                    <a:lnTo>
                      <a:pt x="1784" y="422"/>
                    </a:lnTo>
                    <a:lnTo>
                      <a:pt x="1805" y="433"/>
                    </a:lnTo>
                    <a:lnTo>
                      <a:pt x="1843" y="460"/>
                    </a:lnTo>
                    <a:lnTo>
                      <a:pt x="1870" y="444"/>
                    </a:lnTo>
                    <a:lnTo>
                      <a:pt x="1940" y="444"/>
                    </a:lnTo>
                    <a:lnTo>
                      <a:pt x="1903" y="476"/>
                    </a:lnTo>
                    <a:lnTo>
                      <a:pt x="1816" y="525"/>
                    </a:lnTo>
                    <a:lnTo>
                      <a:pt x="1768" y="541"/>
                    </a:lnTo>
                    <a:lnTo>
                      <a:pt x="1735" y="552"/>
                    </a:lnTo>
                    <a:lnTo>
                      <a:pt x="1696" y="590"/>
                    </a:lnTo>
                    <a:lnTo>
                      <a:pt x="1626" y="622"/>
                    </a:lnTo>
                    <a:lnTo>
                      <a:pt x="1589" y="650"/>
                    </a:lnTo>
                    <a:lnTo>
                      <a:pt x="1469" y="785"/>
                    </a:lnTo>
                    <a:lnTo>
                      <a:pt x="1291" y="942"/>
                    </a:lnTo>
                    <a:lnTo>
                      <a:pt x="1274" y="968"/>
                    </a:lnTo>
                    <a:lnTo>
                      <a:pt x="1258" y="984"/>
                    </a:lnTo>
                    <a:lnTo>
                      <a:pt x="1263" y="1184"/>
                    </a:lnTo>
                    <a:lnTo>
                      <a:pt x="1242" y="1207"/>
                    </a:lnTo>
                    <a:lnTo>
                      <a:pt x="1220" y="1217"/>
                    </a:lnTo>
                    <a:lnTo>
                      <a:pt x="1144" y="1282"/>
                    </a:lnTo>
                    <a:lnTo>
                      <a:pt x="1138" y="1314"/>
                    </a:lnTo>
                    <a:lnTo>
                      <a:pt x="1128" y="1320"/>
                    </a:lnTo>
                    <a:lnTo>
                      <a:pt x="1112" y="1379"/>
                    </a:lnTo>
                    <a:lnTo>
                      <a:pt x="1149" y="1401"/>
                    </a:lnTo>
                    <a:lnTo>
                      <a:pt x="1177" y="1444"/>
                    </a:lnTo>
                    <a:lnTo>
                      <a:pt x="1154" y="1488"/>
                    </a:lnTo>
                    <a:lnTo>
                      <a:pt x="1161" y="1520"/>
                    </a:lnTo>
                    <a:lnTo>
                      <a:pt x="1149" y="1585"/>
                    </a:lnTo>
                    <a:lnTo>
                      <a:pt x="1149" y="1683"/>
                    </a:lnTo>
                    <a:lnTo>
                      <a:pt x="1166" y="1704"/>
                    </a:lnTo>
                    <a:lnTo>
                      <a:pt x="1193" y="1725"/>
                    </a:lnTo>
                    <a:lnTo>
                      <a:pt x="1203" y="1741"/>
                    </a:lnTo>
                    <a:lnTo>
                      <a:pt x="1268" y="1753"/>
                    </a:lnTo>
                    <a:lnTo>
                      <a:pt x="1280" y="1764"/>
                    </a:lnTo>
                    <a:lnTo>
                      <a:pt x="1285" y="1780"/>
                    </a:lnTo>
                    <a:lnTo>
                      <a:pt x="1301" y="1790"/>
                    </a:lnTo>
                    <a:lnTo>
                      <a:pt x="1382" y="1829"/>
                    </a:lnTo>
                    <a:lnTo>
                      <a:pt x="1410" y="1882"/>
                    </a:lnTo>
                    <a:lnTo>
                      <a:pt x="1485" y="1936"/>
                    </a:lnTo>
                    <a:lnTo>
                      <a:pt x="1566" y="1996"/>
                    </a:lnTo>
                    <a:lnTo>
                      <a:pt x="1577" y="2017"/>
                    </a:lnTo>
                    <a:lnTo>
                      <a:pt x="1577" y="2066"/>
                    </a:lnTo>
                    <a:lnTo>
                      <a:pt x="1583" y="2131"/>
                    </a:lnTo>
                    <a:lnTo>
                      <a:pt x="184" y="217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42" name="IA"/>
              <p:cNvSpPr>
                <a:spLocks/>
              </p:cNvSpPr>
              <p:nvPr/>
            </p:nvSpPr>
            <p:spPr bwMode="auto">
              <a:xfrm>
                <a:off x="2612369" y="1685546"/>
                <a:ext cx="425912" cy="289458"/>
              </a:xfrm>
              <a:custGeom>
                <a:avLst/>
                <a:gdLst>
                  <a:gd name="T0" fmla="*/ 2147483647 w 1766"/>
                  <a:gd name="T1" fmla="*/ 0 h 1168"/>
                  <a:gd name="T2" fmla="*/ 2147483647 w 1766"/>
                  <a:gd name="T3" fmla="*/ 2147483647 h 1168"/>
                  <a:gd name="T4" fmla="*/ 2147483647 w 1766"/>
                  <a:gd name="T5" fmla="*/ 2147483647 h 1168"/>
                  <a:gd name="T6" fmla="*/ 2147483647 w 1766"/>
                  <a:gd name="T7" fmla="*/ 2147483647 h 1168"/>
                  <a:gd name="T8" fmla="*/ 2147483647 w 1766"/>
                  <a:gd name="T9" fmla="*/ 2147483647 h 1168"/>
                  <a:gd name="T10" fmla="*/ 2147483647 w 1766"/>
                  <a:gd name="T11" fmla="*/ 2147483647 h 1168"/>
                  <a:gd name="T12" fmla="*/ 2147483647 w 1766"/>
                  <a:gd name="T13" fmla="*/ 2147483647 h 1168"/>
                  <a:gd name="T14" fmla="*/ 2147483647 w 1766"/>
                  <a:gd name="T15" fmla="*/ 2147483647 h 1168"/>
                  <a:gd name="T16" fmla="*/ 2147483647 w 1766"/>
                  <a:gd name="T17" fmla="*/ 2147483647 h 1168"/>
                  <a:gd name="T18" fmla="*/ 2147483647 w 1766"/>
                  <a:gd name="T19" fmla="*/ 2147483647 h 1168"/>
                  <a:gd name="T20" fmla="*/ 2147483647 w 1766"/>
                  <a:gd name="T21" fmla="*/ 2147483647 h 1168"/>
                  <a:gd name="T22" fmla="*/ 2147483647 w 1766"/>
                  <a:gd name="T23" fmla="*/ 2147483647 h 1168"/>
                  <a:gd name="T24" fmla="*/ 2147483647 w 1766"/>
                  <a:gd name="T25" fmla="*/ 2147483647 h 1168"/>
                  <a:gd name="T26" fmla="*/ 2147483647 w 1766"/>
                  <a:gd name="T27" fmla="*/ 2147483647 h 1168"/>
                  <a:gd name="T28" fmla="*/ 2147483647 w 1766"/>
                  <a:gd name="T29" fmla="*/ 2147483647 h 1168"/>
                  <a:gd name="T30" fmla="*/ 2147483647 w 1766"/>
                  <a:gd name="T31" fmla="*/ 2147483647 h 1168"/>
                  <a:gd name="T32" fmla="*/ 2147483647 w 1766"/>
                  <a:gd name="T33" fmla="*/ 2147483647 h 1168"/>
                  <a:gd name="T34" fmla="*/ 2147483647 w 1766"/>
                  <a:gd name="T35" fmla="*/ 2147483647 h 1168"/>
                  <a:gd name="T36" fmla="*/ 2147483647 w 1766"/>
                  <a:gd name="T37" fmla="*/ 2147483647 h 1168"/>
                  <a:gd name="T38" fmla="*/ 2147483647 w 1766"/>
                  <a:gd name="T39" fmla="*/ 2147483647 h 1168"/>
                  <a:gd name="T40" fmla="*/ 2147483647 w 1766"/>
                  <a:gd name="T41" fmla="*/ 2147483647 h 1168"/>
                  <a:gd name="T42" fmla="*/ 2147483647 w 1766"/>
                  <a:gd name="T43" fmla="*/ 2147483647 h 1168"/>
                  <a:gd name="T44" fmla="*/ 2147483647 w 1766"/>
                  <a:gd name="T45" fmla="*/ 2147483647 h 1168"/>
                  <a:gd name="T46" fmla="*/ 2147483647 w 1766"/>
                  <a:gd name="T47" fmla="*/ 2147483647 h 1168"/>
                  <a:gd name="T48" fmla="*/ 2147483647 w 1766"/>
                  <a:gd name="T49" fmla="*/ 2147483647 h 1168"/>
                  <a:gd name="T50" fmla="*/ 2147483647 w 1766"/>
                  <a:gd name="T51" fmla="*/ 2147483647 h 1168"/>
                  <a:gd name="T52" fmla="*/ 2147483647 w 1766"/>
                  <a:gd name="T53" fmla="*/ 2147483647 h 1168"/>
                  <a:gd name="T54" fmla="*/ 2147483647 w 1766"/>
                  <a:gd name="T55" fmla="*/ 2147483647 h 1168"/>
                  <a:gd name="T56" fmla="*/ 2147483647 w 1766"/>
                  <a:gd name="T57" fmla="*/ 2147483647 h 1168"/>
                  <a:gd name="T58" fmla="*/ 2147483647 w 1766"/>
                  <a:gd name="T59" fmla="*/ 2147483647 h 1168"/>
                  <a:gd name="T60" fmla="*/ 2147483647 w 1766"/>
                  <a:gd name="T61" fmla="*/ 2147483647 h 1168"/>
                  <a:gd name="T62" fmla="*/ 2147483647 w 1766"/>
                  <a:gd name="T63" fmla="*/ 2147483647 h 1168"/>
                  <a:gd name="T64" fmla="*/ 2147483647 w 1766"/>
                  <a:gd name="T65" fmla="*/ 2147483647 h 1168"/>
                  <a:gd name="T66" fmla="*/ 2147483647 w 1766"/>
                  <a:gd name="T67" fmla="*/ 2147483647 h 1168"/>
                  <a:gd name="T68" fmla="*/ 2147483647 w 1766"/>
                  <a:gd name="T69" fmla="*/ 2147483647 h 11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66"/>
                  <a:gd name="T106" fmla="*/ 0 h 1168"/>
                  <a:gd name="T107" fmla="*/ 1766 w 1766"/>
                  <a:gd name="T108" fmla="*/ 1168 h 11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66" h="1168">
                    <a:moveTo>
                      <a:pt x="37" y="44"/>
                    </a:moveTo>
                    <a:lnTo>
                      <a:pt x="1436" y="0"/>
                    </a:lnTo>
                    <a:lnTo>
                      <a:pt x="1452" y="44"/>
                    </a:lnTo>
                    <a:lnTo>
                      <a:pt x="1484" y="76"/>
                    </a:lnTo>
                    <a:lnTo>
                      <a:pt x="1479" y="97"/>
                    </a:lnTo>
                    <a:lnTo>
                      <a:pt x="1458" y="130"/>
                    </a:lnTo>
                    <a:lnTo>
                      <a:pt x="1474" y="179"/>
                    </a:lnTo>
                    <a:lnTo>
                      <a:pt x="1501" y="281"/>
                    </a:lnTo>
                    <a:lnTo>
                      <a:pt x="1582" y="314"/>
                    </a:lnTo>
                    <a:lnTo>
                      <a:pt x="1609" y="335"/>
                    </a:lnTo>
                    <a:lnTo>
                      <a:pt x="1621" y="367"/>
                    </a:lnTo>
                    <a:lnTo>
                      <a:pt x="1631" y="390"/>
                    </a:lnTo>
                    <a:lnTo>
                      <a:pt x="1691" y="427"/>
                    </a:lnTo>
                    <a:lnTo>
                      <a:pt x="1696" y="460"/>
                    </a:lnTo>
                    <a:lnTo>
                      <a:pt x="1745" y="492"/>
                    </a:lnTo>
                    <a:lnTo>
                      <a:pt x="1766" y="557"/>
                    </a:lnTo>
                    <a:lnTo>
                      <a:pt x="1766" y="590"/>
                    </a:lnTo>
                    <a:lnTo>
                      <a:pt x="1745" y="627"/>
                    </a:lnTo>
                    <a:lnTo>
                      <a:pt x="1728" y="643"/>
                    </a:lnTo>
                    <a:lnTo>
                      <a:pt x="1728" y="676"/>
                    </a:lnTo>
                    <a:lnTo>
                      <a:pt x="1680" y="731"/>
                    </a:lnTo>
                    <a:lnTo>
                      <a:pt x="1631" y="747"/>
                    </a:lnTo>
                    <a:lnTo>
                      <a:pt x="1621" y="763"/>
                    </a:lnTo>
                    <a:lnTo>
                      <a:pt x="1561" y="763"/>
                    </a:lnTo>
                    <a:lnTo>
                      <a:pt x="1533" y="779"/>
                    </a:lnTo>
                    <a:lnTo>
                      <a:pt x="1517" y="817"/>
                    </a:lnTo>
                    <a:lnTo>
                      <a:pt x="1523" y="849"/>
                    </a:lnTo>
                    <a:lnTo>
                      <a:pt x="1556" y="882"/>
                    </a:lnTo>
                    <a:lnTo>
                      <a:pt x="1566" y="908"/>
                    </a:lnTo>
                    <a:lnTo>
                      <a:pt x="1556" y="963"/>
                    </a:lnTo>
                    <a:lnTo>
                      <a:pt x="1512" y="1054"/>
                    </a:lnTo>
                    <a:lnTo>
                      <a:pt x="1468" y="1082"/>
                    </a:lnTo>
                    <a:lnTo>
                      <a:pt x="1458" y="1109"/>
                    </a:lnTo>
                    <a:lnTo>
                      <a:pt x="1458" y="1141"/>
                    </a:lnTo>
                    <a:lnTo>
                      <a:pt x="1442" y="1168"/>
                    </a:lnTo>
                    <a:lnTo>
                      <a:pt x="1354" y="1087"/>
                    </a:lnTo>
                    <a:lnTo>
                      <a:pt x="233" y="1119"/>
                    </a:lnTo>
                    <a:lnTo>
                      <a:pt x="222" y="1103"/>
                    </a:lnTo>
                    <a:lnTo>
                      <a:pt x="211" y="1065"/>
                    </a:lnTo>
                    <a:lnTo>
                      <a:pt x="222" y="1033"/>
                    </a:lnTo>
                    <a:lnTo>
                      <a:pt x="200" y="1006"/>
                    </a:lnTo>
                    <a:lnTo>
                      <a:pt x="190" y="973"/>
                    </a:lnTo>
                    <a:lnTo>
                      <a:pt x="211" y="947"/>
                    </a:lnTo>
                    <a:lnTo>
                      <a:pt x="200" y="919"/>
                    </a:lnTo>
                    <a:lnTo>
                      <a:pt x="163" y="898"/>
                    </a:lnTo>
                    <a:lnTo>
                      <a:pt x="174" y="838"/>
                    </a:lnTo>
                    <a:lnTo>
                      <a:pt x="179" y="811"/>
                    </a:lnTo>
                    <a:lnTo>
                      <a:pt x="174" y="779"/>
                    </a:lnTo>
                    <a:lnTo>
                      <a:pt x="130" y="752"/>
                    </a:lnTo>
                    <a:lnTo>
                      <a:pt x="119" y="719"/>
                    </a:lnTo>
                    <a:lnTo>
                      <a:pt x="130" y="692"/>
                    </a:lnTo>
                    <a:lnTo>
                      <a:pt x="103" y="660"/>
                    </a:lnTo>
                    <a:lnTo>
                      <a:pt x="81" y="601"/>
                    </a:lnTo>
                    <a:lnTo>
                      <a:pt x="54" y="573"/>
                    </a:lnTo>
                    <a:lnTo>
                      <a:pt x="70" y="525"/>
                    </a:lnTo>
                    <a:lnTo>
                      <a:pt x="70" y="497"/>
                    </a:lnTo>
                    <a:lnTo>
                      <a:pt x="32" y="476"/>
                    </a:lnTo>
                    <a:lnTo>
                      <a:pt x="27" y="432"/>
                    </a:lnTo>
                    <a:lnTo>
                      <a:pt x="32" y="422"/>
                    </a:lnTo>
                    <a:lnTo>
                      <a:pt x="21" y="390"/>
                    </a:lnTo>
                    <a:lnTo>
                      <a:pt x="0" y="319"/>
                    </a:lnTo>
                    <a:lnTo>
                      <a:pt x="21" y="255"/>
                    </a:lnTo>
                    <a:lnTo>
                      <a:pt x="16" y="222"/>
                    </a:lnTo>
                    <a:lnTo>
                      <a:pt x="37" y="200"/>
                    </a:lnTo>
                    <a:lnTo>
                      <a:pt x="27" y="146"/>
                    </a:lnTo>
                    <a:lnTo>
                      <a:pt x="11" y="130"/>
                    </a:lnTo>
                    <a:lnTo>
                      <a:pt x="21" y="92"/>
                    </a:lnTo>
                    <a:lnTo>
                      <a:pt x="11" y="70"/>
                    </a:lnTo>
                    <a:lnTo>
                      <a:pt x="0" y="49"/>
                    </a:lnTo>
                    <a:lnTo>
                      <a:pt x="21" y="44"/>
                    </a:lnTo>
                    <a:lnTo>
                      <a:pt x="37" y="4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43" name="MO"/>
              <p:cNvSpPr>
                <a:spLocks/>
              </p:cNvSpPr>
              <p:nvPr/>
            </p:nvSpPr>
            <p:spPr bwMode="auto">
              <a:xfrm>
                <a:off x="2668621" y="1950883"/>
                <a:ext cx="482165" cy="418105"/>
              </a:xfrm>
              <a:custGeom>
                <a:avLst/>
                <a:gdLst>
                  <a:gd name="T0" fmla="*/ 2147483647 w 1972"/>
                  <a:gd name="T1" fmla="*/ 2147483647 h 1703"/>
                  <a:gd name="T2" fmla="*/ 2147483647 w 1972"/>
                  <a:gd name="T3" fmla="*/ 2147483647 h 1703"/>
                  <a:gd name="T4" fmla="*/ 2147483647 w 1972"/>
                  <a:gd name="T5" fmla="*/ 2147483647 h 1703"/>
                  <a:gd name="T6" fmla="*/ 2147483647 w 1972"/>
                  <a:gd name="T7" fmla="*/ 2147483647 h 1703"/>
                  <a:gd name="T8" fmla="*/ 2147483647 w 1972"/>
                  <a:gd name="T9" fmla="*/ 2147483647 h 1703"/>
                  <a:gd name="T10" fmla="*/ 2147483647 w 1972"/>
                  <a:gd name="T11" fmla="*/ 2147483647 h 1703"/>
                  <a:gd name="T12" fmla="*/ 2147483647 w 1972"/>
                  <a:gd name="T13" fmla="*/ 2147483647 h 1703"/>
                  <a:gd name="T14" fmla="*/ 2147483647 w 1972"/>
                  <a:gd name="T15" fmla="*/ 2147483647 h 1703"/>
                  <a:gd name="T16" fmla="*/ 2147483647 w 1972"/>
                  <a:gd name="T17" fmla="*/ 2147483647 h 1703"/>
                  <a:gd name="T18" fmla="*/ 2147483647 w 1972"/>
                  <a:gd name="T19" fmla="*/ 2147483647 h 1703"/>
                  <a:gd name="T20" fmla="*/ 2147483647 w 1972"/>
                  <a:gd name="T21" fmla="*/ 2147483647 h 1703"/>
                  <a:gd name="T22" fmla="*/ 2147483647 w 1972"/>
                  <a:gd name="T23" fmla="*/ 2147483647 h 1703"/>
                  <a:gd name="T24" fmla="*/ 2147483647 w 1972"/>
                  <a:gd name="T25" fmla="*/ 2147483647 h 1703"/>
                  <a:gd name="T26" fmla="*/ 2147483647 w 1972"/>
                  <a:gd name="T27" fmla="*/ 2147483647 h 1703"/>
                  <a:gd name="T28" fmla="*/ 2147483647 w 1972"/>
                  <a:gd name="T29" fmla="*/ 2147483647 h 1703"/>
                  <a:gd name="T30" fmla="*/ 2147483647 w 1972"/>
                  <a:gd name="T31" fmla="*/ 2147483647 h 1703"/>
                  <a:gd name="T32" fmla="*/ 2147483647 w 1972"/>
                  <a:gd name="T33" fmla="*/ 2147483647 h 1703"/>
                  <a:gd name="T34" fmla="*/ 2147483647 w 1972"/>
                  <a:gd name="T35" fmla="*/ 2147483647 h 1703"/>
                  <a:gd name="T36" fmla="*/ 2147483647 w 1972"/>
                  <a:gd name="T37" fmla="*/ 2147483647 h 1703"/>
                  <a:gd name="T38" fmla="*/ 2147483647 w 1972"/>
                  <a:gd name="T39" fmla="*/ 2147483647 h 1703"/>
                  <a:gd name="T40" fmla="*/ 2147483647 w 1972"/>
                  <a:gd name="T41" fmla="*/ 2147483647 h 1703"/>
                  <a:gd name="T42" fmla="*/ 2147483647 w 1972"/>
                  <a:gd name="T43" fmla="*/ 2147483647 h 1703"/>
                  <a:gd name="T44" fmla="*/ 2147483647 w 1972"/>
                  <a:gd name="T45" fmla="*/ 2147483647 h 1703"/>
                  <a:gd name="T46" fmla="*/ 2147483647 w 1972"/>
                  <a:gd name="T47" fmla="*/ 2147483647 h 1703"/>
                  <a:gd name="T48" fmla="*/ 2147483647 w 1972"/>
                  <a:gd name="T49" fmla="*/ 2147483647 h 1703"/>
                  <a:gd name="T50" fmla="*/ 2147483647 w 1972"/>
                  <a:gd name="T51" fmla="*/ 2147483647 h 1703"/>
                  <a:gd name="T52" fmla="*/ 2147483647 w 1972"/>
                  <a:gd name="T53" fmla="*/ 2147483647 h 1703"/>
                  <a:gd name="T54" fmla="*/ 2147483647 w 1972"/>
                  <a:gd name="T55" fmla="*/ 2147483647 h 1703"/>
                  <a:gd name="T56" fmla="*/ 0 w 1972"/>
                  <a:gd name="T57" fmla="*/ 2147483647 h 1703"/>
                  <a:gd name="T58" fmla="*/ 2147483647 w 1972"/>
                  <a:gd name="T59" fmla="*/ 2147483647 h 1703"/>
                  <a:gd name="T60" fmla="*/ 2147483647 w 1972"/>
                  <a:gd name="T61" fmla="*/ 2147483647 h 1703"/>
                  <a:gd name="T62" fmla="*/ 2147483647 w 1972"/>
                  <a:gd name="T63" fmla="*/ 2147483647 h 1703"/>
                  <a:gd name="T64" fmla="*/ 2147483647 w 1972"/>
                  <a:gd name="T65" fmla="*/ 2147483647 h 1703"/>
                  <a:gd name="T66" fmla="*/ 2147483647 w 1972"/>
                  <a:gd name="T67" fmla="*/ 2147483647 h 1703"/>
                  <a:gd name="T68" fmla="*/ 2147483647 w 1972"/>
                  <a:gd name="T69" fmla="*/ 2147483647 h 1703"/>
                  <a:gd name="T70" fmla="*/ 2147483647 w 1972"/>
                  <a:gd name="T71" fmla="*/ 2147483647 h 1703"/>
                  <a:gd name="T72" fmla="*/ 2147483647 w 1972"/>
                  <a:gd name="T73" fmla="*/ 2147483647 h 1703"/>
                  <a:gd name="T74" fmla="*/ 2147483647 w 1972"/>
                  <a:gd name="T75" fmla="*/ 2147483647 h 170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72"/>
                  <a:gd name="T115" fmla="*/ 0 h 1703"/>
                  <a:gd name="T116" fmla="*/ 1972 w 1972"/>
                  <a:gd name="T117" fmla="*/ 1703 h 170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72" h="1703">
                    <a:moveTo>
                      <a:pt x="336" y="1563"/>
                    </a:moveTo>
                    <a:lnTo>
                      <a:pt x="1658" y="1508"/>
                    </a:lnTo>
                    <a:lnTo>
                      <a:pt x="1653" y="1525"/>
                    </a:lnTo>
                    <a:lnTo>
                      <a:pt x="1679" y="1541"/>
                    </a:lnTo>
                    <a:lnTo>
                      <a:pt x="1691" y="1573"/>
                    </a:lnTo>
                    <a:lnTo>
                      <a:pt x="1686" y="1601"/>
                    </a:lnTo>
                    <a:lnTo>
                      <a:pt x="1647" y="1633"/>
                    </a:lnTo>
                    <a:lnTo>
                      <a:pt x="1609" y="1676"/>
                    </a:lnTo>
                    <a:lnTo>
                      <a:pt x="1604" y="1703"/>
                    </a:lnTo>
                    <a:lnTo>
                      <a:pt x="1805" y="1687"/>
                    </a:lnTo>
                    <a:lnTo>
                      <a:pt x="1821" y="1633"/>
                    </a:lnTo>
                    <a:lnTo>
                      <a:pt x="1816" y="1611"/>
                    </a:lnTo>
                    <a:lnTo>
                      <a:pt x="1832" y="1552"/>
                    </a:lnTo>
                    <a:lnTo>
                      <a:pt x="1853" y="1498"/>
                    </a:lnTo>
                    <a:lnTo>
                      <a:pt x="1870" y="1466"/>
                    </a:lnTo>
                    <a:lnTo>
                      <a:pt x="1907" y="1455"/>
                    </a:lnTo>
                    <a:lnTo>
                      <a:pt x="1923" y="1460"/>
                    </a:lnTo>
                    <a:lnTo>
                      <a:pt x="1940" y="1450"/>
                    </a:lnTo>
                    <a:lnTo>
                      <a:pt x="1972" y="1357"/>
                    </a:lnTo>
                    <a:lnTo>
                      <a:pt x="1962" y="1320"/>
                    </a:lnTo>
                    <a:lnTo>
                      <a:pt x="1946" y="1309"/>
                    </a:lnTo>
                    <a:lnTo>
                      <a:pt x="1935" y="1309"/>
                    </a:lnTo>
                    <a:lnTo>
                      <a:pt x="1930" y="1297"/>
                    </a:lnTo>
                    <a:lnTo>
                      <a:pt x="1923" y="1287"/>
                    </a:lnTo>
                    <a:lnTo>
                      <a:pt x="1902" y="1287"/>
                    </a:lnTo>
                    <a:lnTo>
                      <a:pt x="1902" y="1309"/>
                    </a:lnTo>
                    <a:lnTo>
                      <a:pt x="1891" y="1309"/>
                    </a:lnTo>
                    <a:lnTo>
                      <a:pt x="1826" y="1211"/>
                    </a:lnTo>
                    <a:lnTo>
                      <a:pt x="1832" y="1195"/>
                    </a:lnTo>
                    <a:lnTo>
                      <a:pt x="1853" y="1174"/>
                    </a:lnTo>
                    <a:lnTo>
                      <a:pt x="1853" y="1157"/>
                    </a:lnTo>
                    <a:lnTo>
                      <a:pt x="1826" y="1125"/>
                    </a:lnTo>
                    <a:lnTo>
                      <a:pt x="1810" y="1060"/>
                    </a:lnTo>
                    <a:lnTo>
                      <a:pt x="1728" y="990"/>
                    </a:lnTo>
                    <a:lnTo>
                      <a:pt x="1686" y="974"/>
                    </a:lnTo>
                    <a:lnTo>
                      <a:pt x="1604" y="925"/>
                    </a:lnTo>
                    <a:lnTo>
                      <a:pt x="1560" y="876"/>
                    </a:lnTo>
                    <a:lnTo>
                      <a:pt x="1539" y="833"/>
                    </a:lnTo>
                    <a:lnTo>
                      <a:pt x="1549" y="811"/>
                    </a:lnTo>
                    <a:lnTo>
                      <a:pt x="1604" y="746"/>
                    </a:lnTo>
                    <a:lnTo>
                      <a:pt x="1593" y="698"/>
                    </a:lnTo>
                    <a:lnTo>
                      <a:pt x="1609" y="649"/>
                    </a:lnTo>
                    <a:lnTo>
                      <a:pt x="1598" y="628"/>
                    </a:lnTo>
                    <a:lnTo>
                      <a:pt x="1528" y="589"/>
                    </a:lnTo>
                    <a:lnTo>
                      <a:pt x="1507" y="605"/>
                    </a:lnTo>
                    <a:lnTo>
                      <a:pt x="1479" y="633"/>
                    </a:lnTo>
                    <a:lnTo>
                      <a:pt x="1463" y="617"/>
                    </a:lnTo>
                    <a:lnTo>
                      <a:pt x="1414" y="482"/>
                    </a:lnTo>
                    <a:lnTo>
                      <a:pt x="1393" y="459"/>
                    </a:lnTo>
                    <a:lnTo>
                      <a:pt x="1311" y="394"/>
                    </a:lnTo>
                    <a:lnTo>
                      <a:pt x="1225" y="297"/>
                    </a:lnTo>
                    <a:lnTo>
                      <a:pt x="1219" y="271"/>
                    </a:lnTo>
                    <a:lnTo>
                      <a:pt x="1197" y="206"/>
                    </a:lnTo>
                    <a:lnTo>
                      <a:pt x="1192" y="136"/>
                    </a:lnTo>
                    <a:lnTo>
                      <a:pt x="1209" y="103"/>
                    </a:lnTo>
                    <a:lnTo>
                      <a:pt x="1209" y="81"/>
                    </a:lnTo>
                    <a:lnTo>
                      <a:pt x="1121" y="0"/>
                    </a:lnTo>
                    <a:lnTo>
                      <a:pt x="0" y="32"/>
                    </a:lnTo>
                    <a:lnTo>
                      <a:pt x="16" y="65"/>
                    </a:lnTo>
                    <a:lnTo>
                      <a:pt x="48" y="97"/>
                    </a:lnTo>
                    <a:lnTo>
                      <a:pt x="55" y="146"/>
                    </a:lnTo>
                    <a:lnTo>
                      <a:pt x="97" y="195"/>
                    </a:lnTo>
                    <a:lnTo>
                      <a:pt x="114" y="206"/>
                    </a:lnTo>
                    <a:lnTo>
                      <a:pt x="108" y="248"/>
                    </a:lnTo>
                    <a:lnTo>
                      <a:pt x="108" y="254"/>
                    </a:lnTo>
                    <a:lnTo>
                      <a:pt x="233" y="352"/>
                    </a:lnTo>
                    <a:lnTo>
                      <a:pt x="195" y="394"/>
                    </a:lnTo>
                    <a:lnTo>
                      <a:pt x="190" y="438"/>
                    </a:lnTo>
                    <a:lnTo>
                      <a:pt x="206" y="465"/>
                    </a:lnTo>
                    <a:lnTo>
                      <a:pt x="239" y="476"/>
                    </a:lnTo>
                    <a:lnTo>
                      <a:pt x="255" y="540"/>
                    </a:lnTo>
                    <a:lnTo>
                      <a:pt x="287" y="563"/>
                    </a:lnTo>
                    <a:lnTo>
                      <a:pt x="314" y="568"/>
                    </a:lnTo>
                    <a:lnTo>
                      <a:pt x="325" y="579"/>
                    </a:lnTo>
                    <a:lnTo>
                      <a:pt x="336" y="1379"/>
                    </a:lnTo>
                    <a:lnTo>
                      <a:pt x="336" y="156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</p:grpSp>
        <p:grpSp>
          <p:nvGrpSpPr>
            <p:cNvPr id="18" name="Group 17"/>
            <p:cNvGrpSpPr/>
            <p:nvPr/>
          </p:nvGrpSpPr>
          <p:grpSpPr>
            <a:xfrm>
              <a:off x="2845414" y="1315684"/>
              <a:ext cx="859863" cy="956818"/>
              <a:chOff x="2845414" y="1315684"/>
              <a:chExt cx="859863" cy="956818"/>
            </a:xfrm>
          </p:grpSpPr>
          <p:sp>
            <p:nvSpPr>
              <p:cNvPr id="130" name="IL"/>
              <p:cNvSpPr>
                <a:spLocks/>
              </p:cNvSpPr>
              <p:nvPr/>
            </p:nvSpPr>
            <p:spPr bwMode="auto">
              <a:xfrm>
                <a:off x="2957919" y="1765951"/>
                <a:ext cx="289299" cy="506551"/>
              </a:xfrm>
              <a:custGeom>
                <a:avLst/>
                <a:gdLst>
                  <a:gd name="T0" fmla="*/ 2147483647 w 1171"/>
                  <a:gd name="T1" fmla="*/ 2147483647 h 2077"/>
                  <a:gd name="T2" fmla="*/ 2147483647 w 1171"/>
                  <a:gd name="T3" fmla="*/ 2147483647 h 2077"/>
                  <a:gd name="T4" fmla="*/ 2147483647 w 1171"/>
                  <a:gd name="T5" fmla="*/ 2147483647 h 2077"/>
                  <a:gd name="T6" fmla="*/ 2147483647 w 1171"/>
                  <a:gd name="T7" fmla="*/ 2147483647 h 2077"/>
                  <a:gd name="T8" fmla="*/ 2147483647 w 1171"/>
                  <a:gd name="T9" fmla="*/ 2147483647 h 2077"/>
                  <a:gd name="T10" fmla="*/ 2147483647 w 1171"/>
                  <a:gd name="T11" fmla="*/ 2147483647 h 2077"/>
                  <a:gd name="T12" fmla="*/ 2147483647 w 1171"/>
                  <a:gd name="T13" fmla="*/ 2147483647 h 2077"/>
                  <a:gd name="T14" fmla="*/ 2147483647 w 1171"/>
                  <a:gd name="T15" fmla="*/ 2147483647 h 2077"/>
                  <a:gd name="T16" fmla="*/ 2147483647 w 1171"/>
                  <a:gd name="T17" fmla="*/ 2147483647 h 2077"/>
                  <a:gd name="T18" fmla="*/ 2147483647 w 1171"/>
                  <a:gd name="T19" fmla="*/ 2147483647 h 2077"/>
                  <a:gd name="T20" fmla="*/ 2147483647 w 1171"/>
                  <a:gd name="T21" fmla="*/ 2147483647 h 2077"/>
                  <a:gd name="T22" fmla="*/ 2147483647 w 1171"/>
                  <a:gd name="T23" fmla="*/ 2147483647 h 2077"/>
                  <a:gd name="T24" fmla="*/ 2147483647 w 1171"/>
                  <a:gd name="T25" fmla="*/ 2147483647 h 2077"/>
                  <a:gd name="T26" fmla="*/ 0 w 1171"/>
                  <a:gd name="T27" fmla="*/ 2147483647 h 2077"/>
                  <a:gd name="T28" fmla="*/ 2147483647 w 1171"/>
                  <a:gd name="T29" fmla="*/ 2147483647 h 2077"/>
                  <a:gd name="T30" fmla="*/ 2147483647 w 1171"/>
                  <a:gd name="T31" fmla="*/ 2147483647 h 2077"/>
                  <a:gd name="T32" fmla="*/ 2147483647 w 1171"/>
                  <a:gd name="T33" fmla="*/ 2147483647 h 2077"/>
                  <a:gd name="T34" fmla="*/ 2147483647 w 1171"/>
                  <a:gd name="T35" fmla="*/ 2147483647 h 2077"/>
                  <a:gd name="T36" fmla="*/ 2147483647 w 1171"/>
                  <a:gd name="T37" fmla="*/ 2147483647 h 2077"/>
                  <a:gd name="T38" fmla="*/ 2147483647 w 1171"/>
                  <a:gd name="T39" fmla="*/ 2147483647 h 2077"/>
                  <a:gd name="T40" fmla="*/ 2147483647 w 1171"/>
                  <a:gd name="T41" fmla="*/ 2147483647 h 2077"/>
                  <a:gd name="T42" fmla="*/ 2147483647 w 1171"/>
                  <a:gd name="T43" fmla="*/ 2147483647 h 2077"/>
                  <a:gd name="T44" fmla="*/ 2147483647 w 1171"/>
                  <a:gd name="T45" fmla="*/ 2147483647 h 2077"/>
                  <a:gd name="T46" fmla="*/ 2147483647 w 1171"/>
                  <a:gd name="T47" fmla="*/ 2147483647 h 2077"/>
                  <a:gd name="T48" fmla="*/ 2147483647 w 1171"/>
                  <a:gd name="T49" fmla="*/ 2147483647 h 2077"/>
                  <a:gd name="T50" fmla="*/ 2147483647 w 1171"/>
                  <a:gd name="T51" fmla="*/ 2147483647 h 2077"/>
                  <a:gd name="T52" fmla="*/ 2147483647 w 1171"/>
                  <a:gd name="T53" fmla="*/ 2147483647 h 2077"/>
                  <a:gd name="T54" fmla="*/ 2147483647 w 1171"/>
                  <a:gd name="T55" fmla="*/ 2147483647 h 2077"/>
                  <a:gd name="T56" fmla="*/ 2147483647 w 1171"/>
                  <a:gd name="T57" fmla="*/ 2147483647 h 2077"/>
                  <a:gd name="T58" fmla="*/ 2147483647 w 1171"/>
                  <a:gd name="T59" fmla="*/ 2147483647 h 2077"/>
                  <a:gd name="T60" fmla="*/ 2147483647 w 1171"/>
                  <a:gd name="T61" fmla="*/ 2147483647 h 2077"/>
                  <a:gd name="T62" fmla="*/ 2147483647 w 1171"/>
                  <a:gd name="T63" fmla="*/ 2147483647 h 2077"/>
                  <a:gd name="T64" fmla="*/ 2147483647 w 1171"/>
                  <a:gd name="T65" fmla="*/ 2147483647 h 2077"/>
                  <a:gd name="T66" fmla="*/ 2147483647 w 1171"/>
                  <a:gd name="T67" fmla="*/ 2147483647 h 2077"/>
                  <a:gd name="T68" fmla="*/ 2147483647 w 1171"/>
                  <a:gd name="T69" fmla="*/ 2147483647 h 2077"/>
                  <a:gd name="T70" fmla="*/ 2147483647 w 1171"/>
                  <a:gd name="T71" fmla="*/ 2147483647 h 2077"/>
                  <a:gd name="T72" fmla="*/ 2147483647 w 1171"/>
                  <a:gd name="T73" fmla="*/ 2147483647 h 2077"/>
                  <a:gd name="T74" fmla="*/ 2147483647 w 1171"/>
                  <a:gd name="T75" fmla="*/ 2147483647 h 2077"/>
                  <a:gd name="T76" fmla="*/ 2147483647 w 1171"/>
                  <a:gd name="T77" fmla="*/ 2147483647 h 2077"/>
                  <a:gd name="T78" fmla="*/ 2147483647 w 1171"/>
                  <a:gd name="T79" fmla="*/ 2147483647 h 2077"/>
                  <a:gd name="T80" fmla="*/ 2147483647 w 1171"/>
                  <a:gd name="T81" fmla="*/ 2147483647 h 2077"/>
                  <a:gd name="T82" fmla="*/ 2147483647 w 1171"/>
                  <a:gd name="T83" fmla="*/ 2147483647 h 2077"/>
                  <a:gd name="T84" fmla="*/ 2147483647 w 1171"/>
                  <a:gd name="T85" fmla="*/ 2147483647 h 2077"/>
                  <a:gd name="T86" fmla="*/ 2147483647 w 1171"/>
                  <a:gd name="T87" fmla="*/ 2147483647 h 2077"/>
                  <a:gd name="T88" fmla="*/ 2147483647 w 1171"/>
                  <a:gd name="T89" fmla="*/ 2147483647 h 2077"/>
                  <a:gd name="T90" fmla="*/ 2147483647 w 1171"/>
                  <a:gd name="T91" fmla="*/ 2147483647 h 2077"/>
                  <a:gd name="T92" fmla="*/ 2147483647 w 1171"/>
                  <a:gd name="T93" fmla="*/ 2147483647 h 2077"/>
                  <a:gd name="T94" fmla="*/ 2147483647 w 1171"/>
                  <a:gd name="T95" fmla="*/ 2147483647 h 20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71"/>
                  <a:gd name="T145" fmla="*/ 0 h 2077"/>
                  <a:gd name="T146" fmla="*/ 1171 w 1171"/>
                  <a:gd name="T147" fmla="*/ 2077 h 20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71" h="2077">
                    <a:moveTo>
                      <a:pt x="964" y="0"/>
                    </a:moveTo>
                    <a:lnTo>
                      <a:pt x="196" y="48"/>
                    </a:lnTo>
                    <a:lnTo>
                      <a:pt x="206" y="71"/>
                    </a:lnTo>
                    <a:lnTo>
                      <a:pt x="266" y="108"/>
                    </a:lnTo>
                    <a:lnTo>
                      <a:pt x="271" y="141"/>
                    </a:lnTo>
                    <a:lnTo>
                      <a:pt x="320" y="173"/>
                    </a:lnTo>
                    <a:lnTo>
                      <a:pt x="341" y="238"/>
                    </a:lnTo>
                    <a:lnTo>
                      <a:pt x="341" y="271"/>
                    </a:lnTo>
                    <a:lnTo>
                      <a:pt x="320" y="308"/>
                    </a:lnTo>
                    <a:lnTo>
                      <a:pt x="303" y="324"/>
                    </a:lnTo>
                    <a:lnTo>
                      <a:pt x="303" y="357"/>
                    </a:lnTo>
                    <a:lnTo>
                      <a:pt x="255" y="412"/>
                    </a:lnTo>
                    <a:lnTo>
                      <a:pt x="206" y="428"/>
                    </a:lnTo>
                    <a:lnTo>
                      <a:pt x="196" y="444"/>
                    </a:lnTo>
                    <a:lnTo>
                      <a:pt x="136" y="444"/>
                    </a:lnTo>
                    <a:lnTo>
                      <a:pt x="108" y="460"/>
                    </a:lnTo>
                    <a:lnTo>
                      <a:pt x="92" y="498"/>
                    </a:lnTo>
                    <a:lnTo>
                      <a:pt x="98" y="530"/>
                    </a:lnTo>
                    <a:lnTo>
                      <a:pt x="131" y="563"/>
                    </a:lnTo>
                    <a:lnTo>
                      <a:pt x="141" y="589"/>
                    </a:lnTo>
                    <a:lnTo>
                      <a:pt x="131" y="644"/>
                    </a:lnTo>
                    <a:lnTo>
                      <a:pt x="87" y="735"/>
                    </a:lnTo>
                    <a:lnTo>
                      <a:pt x="43" y="763"/>
                    </a:lnTo>
                    <a:lnTo>
                      <a:pt x="33" y="790"/>
                    </a:lnTo>
                    <a:lnTo>
                      <a:pt x="33" y="822"/>
                    </a:lnTo>
                    <a:lnTo>
                      <a:pt x="17" y="849"/>
                    </a:lnTo>
                    <a:lnTo>
                      <a:pt x="17" y="871"/>
                    </a:lnTo>
                    <a:lnTo>
                      <a:pt x="0" y="904"/>
                    </a:lnTo>
                    <a:lnTo>
                      <a:pt x="5" y="974"/>
                    </a:lnTo>
                    <a:lnTo>
                      <a:pt x="27" y="1039"/>
                    </a:lnTo>
                    <a:lnTo>
                      <a:pt x="33" y="1065"/>
                    </a:lnTo>
                    <a:lnTo>
                      <a:pt x="119" y="1162"/>
                    </a:lnTo>
                    <a:lnTo>
                      <a:pt x="201" y="1227"/>
                    </a:lnTo>
                    <a:lnTo>
                      <a:pt x="222" y="1250"/>
                    </a:lnTo>
                    <a:lnTo>
                      <a:pt x="271" y="1385"/>
                    </a:lnTo>
                    <a:lnTo>
                      <a:pt x="287" y="1401"/>
                    </a:lnTo>
                    <a:lnTo>
                      <a:pt x="315" y="1373"/>
                    </a:lnTo>
                    <a:lnTo>
                      <a:pt x="336" y="1357"/>
                    </a:lnTo>
                    <a:lnTo>
                      <a:pt x="406" y="1396"/>
                    </a:lnTo>
                    <a:lnTo>
                      <a:pt x="417" y="1417"/>
                    </a:lnTo>
                    <a:lnTo>
                      <a:pt x="401" y="1466"/>
                    </a:lnTo>
                    <a:lnTo>
                      <a:pt x="412" y="1514"/>
                    </a:lnTo>
                    <a:lnTo>
                      <a:pt x="357" y="1579"/>
                    </a:lnTo>
                    <a:lnTo>
                      <a:pt x="347" y="1601"/>
                    </a:lnTo>
                    <a:lnTo>
                      <a:pt x="368" y="1644"/>
                    </a:lnTo>
                    <a:lnTo>
                      <a:pt x="412" y="1693"/>
                    </a:lnTo>
                    <a:lnTo>
                      <a:pt x="494" y="1742"/>
                    </a:lnTo>
                    <a:lnTo>
                      <a:pt x="536" y="1758"/>
                    </a:lnTo>
                    <a:lnTo>
                      <a:pt x="618" y="1828"/>
                    </a:lnTo>
                    <a:lnTo>
                      <a:pt x="634" y="1893"/>
                    </a:lnTo>
                    <a:lnTo>
                      <a:pt x="661" y="1925"/>
                    </a:lnTo>
                    <a:lnTo>
                      <a:pt x="661" y="1942"/>
                    </a:lnTo>
                    <a:lnTo>
                      <a:pt x="640" y="1963"/>
                    </a:lnTo>
                    <a:lnTo>
                      <a:pt x="634" y="1979"/>
                    </a:lnTo>
                    <a:lnTo>
                      <a:pt x="699" y="2077"/>
                    </a:lnTo>
                    <a:lnTo>
                      <a:pt x="710" y="2077"/>
                    </a:lnTo>
                    <a:lnTo>
                      <a:pt x="710" y="2055"/>
                    </a:lnTo>
                    <a:lnTo>
                      <a:pt x="731" y="2055"/>
                    </a:lnTo>
                    <a:lnTo>
                      <a:pt x="738" y="2065"/>
                    </a:lnTo>
                    <a:lnTo>
                      <a:pt x="754" y="2000"/>
                    </a:lnTo>
                    <a:lnTo>
                      <a:pt x="791" y="1984"/>
                    </a:lnTo>
                    <a:lnTo>
                      <a:pt x="840" y="1990"/>
                    </a:lnTo>
                    <a:lnTo>
                      <a:pt x="878" y="2012"/>
                    </a:lnTo>
                    <a:lnTo>
                      <a:pt x="910" y="2039"/>
                    </a:lnTo>
                    <a:lnTo>
                      <a:pt x="954" y="2017"/>
                    </a:lnTo>
                    <a:lnTo>
                      <a:pt x="938" y="1947"/>
                    </a:lnTo>
                    <a:lnTo>
                      <a:pt x="932" y="1903"/>
                    </a:lnTo>
                    <a:lnTo>
                      <a:pt x="959" y="1893"/>
                    </a:lnTo>
                    <a:lnTo>
                      <a:pt x="1046" y="1866"/>
                    </a:lnTo>
                    <a:lnTo>
                      <a:pt x="1052" y="1855"/>
                    </a:lnTo>
                    <a:lnTo>
                      <a:pt x="1024" y="1823"/>
                    </a:lnTo>
                    <a:lnTo>
                      <a:pt x="1024" y="1807"/>
                    </a:lnTo>
                    <a:lnTo>
                      <a:pt x="1029" y="1801"/>
                    </a:lnTo>
                    <a:lnTo>
                      <a:pt x="1041" y="1768"/>
                    </a:lnTo>
                    <a:lnTo>
                      <a:pt x="1052" y="1752"/>
                    </a:lnTo>
                    <a:lnTo>
                      <a:pt x="1046" y="1747"/>
                    </a:lnTo>
                    <a:lnTo>
                      <a:pt x="1041" y="1736"/>
                    </a:lnTo>
                    <a:lnTo>
                      <a:pt x="1041" y="1714"/>
                    </a:lnTo>
                    <a:lnTo>
                      <a:pt x="1057" y="1649"/>
                    </a:lnTo>
                    <a:lnTo>
                      <a:pt x="1057" y="1596"/>
                    </a:lnTo>
                    <a:lnTo>
                      <a:pt x="1106" y="1552"/>
                    </a:lnTo>
                    <a:lnTo>
                      <a:pt x="1133" y="1492"/>
                    </a:lnTo>
                    <a:lnTo>
                      <a:pt x="1133" y="1471"/>
                    </a:lnTo>
                    <a:lnTo>
                      <a:pt x="1171" y="1396"/>
                    </a:lnTo>
                    <a:lnTo>
                      <a:pt x="1160" y="1320"/>
                    </a:lnTo>
                    <a:lnTo>
                      <a:pt x="1127" y="1250"/>
                    </a:lnTo>
                    <a:lnTo>
                      <a:pt x="1138" y="1206"/>
                    </a:lnTo>
                    <a:lnTo>
                      <a:pt x="1133" y="1174"/>
                    </a:lnTo>
                    <a:lnTo>
                      <a:pt x="1143" y="1157"/>
                    </a:lnTo>
                    <a:lnTo>
                      <a:pt x="1068" y="276"/>
                    </a:lnTo>
                    <a:lnTo>
                      <a:pt x="1057" y="271"/>
                    </a:lnTo>
                    <a:lnTo>
                      <a:pt x="1046" y="249"/>
                    </a:lnTo>
                    <a:lnTo>
                      <a:pt x="1029" y="168"/>
                    </a:lnTo>
                    <a:lnTo>
                      <a:pt x="1013" y="141"/>
                    </a:lnTo>
                    <a:lnTo>
                      <a:pt x="992" y="119"/>
                    </a:lnTo>
                    <a:lnTo>
                      <a:pt x="964" y="65"/>
                    </a:lnTo>
                    <a:lnTo>
                      <a:pt x="964" y="0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9525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</p:sp>
          <p:grpSp>
            <p:nvGrpSpPr>
              <p:cNvPr id="131" name="MI"/>
              <p:cNvGrpSpPr>
                <a:grpSpLocks/>
              </p:cNvGrpSpPr>
              <p:nvPr/>
            </p:nvGrpSpPr>
            <p:grpSpPr bwMode="auto">
              <a:xfrm>
                <a:off x="2998099" y="1315684"/>
                <a:ext cx="546454" cy="514592"/>
                <a:chOff x="2933700" y="400050"/>
                <a:chExt cx="68" cy="64"/>
              </a:xfrm>
              <a:solidFill>
                <a:schemeClr val="bg2">
                  <a:lumMod val="40000"/>
                  <a:lumOff val="60000"/>
                </a:schemeClr>
              </a:solidFill>
            </p:grpSpPr>
            <p:sp>
              <p:nvSpPr>
                <p:cNvPr id="135" name="Freeform 134"/>
                <p:cNvSpPr>
                  <a:spLocks/>
                </p:cNvSpPr>
                <p:nvPr/>
              </p:nvSpPr>
              <p:spPr bwMode="auto">
                <a:xfrm>
                  <a:off x="2933733" y="400066"/>
                  <a:ext cx="35" cy="48"/>
                </a:xfrm>
                <a:custGeom>
                  <a:avLst/>
                  <a:gdLst>
                    <a:gd name="T0" fmla="*/ 0 w 1143"/>
                    <a:gd name="T1" fmla="*/ 0 h 1568"/>
                    <a:gd name="T2" fmla="*/ 0 w 1143"/>
                    <a:gd name="T3" fmla="*/ 0 h 1568"/>
                    <a:gd name="T4" fmla="*/ 0 w 1143"/>
                    <a:gd name="T5" fmla="*/ 0 h 1568"/>
                    <a:gd name="T6" fmla="*/ 0 w 1143"/>
                    <a:gd name="T7" fmla="*/ 0 h 1568"/>
                    <a:gd name="T8" fmla="*/ 0 w 1143"/>
                    <a:gd name="T9" fmla="*/ 0 h 1568"/>
                    <a:gd name="T10" fmla="*/ 0 w 1143"/>
                    <a:gd name="T11" fmla="*/ 0 h 1568"/>
                    <a:gd name="T12" fmla="*/ 0 w 1143"/>
                    <a:gd name="T13" fmla="*/ 0 h 1568"/>
                    <a:gd name="T14" fmla="*/ 0 w 1143"/>
                    <a:gd name="T15" fmla="*/ 0 h 1568"/>
                    <a:gd name="T16" fmla="*/ 0 w 1143"/>
                    <a:gd name="T17" fmla="*/ 0 h 1568"/>
                    <a:gd name="T18" fmla="*/ 0 w 1143"/>
                    <a:gd name="T19" fmla="*/ 0 h 1568"/>
                    <a:gd name="T20" fmla="*/ 0 w 1143"/>
                    <a:gd name="T21" fmla="*/ 0 h 1568"/>
                    <a:gd name="T22" fmla="*/ 0 w 1143"/>
                    <a:gd name="T23" fmla="*/ 0 h 1568"/>
                    <a:gd name="T24" fmla="*/ 0 w 1143"/>
                    <a:gd name="T25" fmla="*/ 0 h 1568"/>
                    <a:gd name="T26" fmla="*/ 0 w 1143"/>
                    <a:gd name="T27" fmla="*/ 0 h 1568"/>
                    <a:gd name="T28" fmla="*/ 0 w 1143"/>
                    <a:gd name="T29" fmla="*/ 0 h 1568"/>
                    <a:gd name="T30" fmla="*/ 0 w 1143"/>
                    <a:gd name="T31" fmla="*/ 0 h 1568"/>
                    <a:gd name="T32" fmla="*/ 0 w 1143"/>
                    <a:gd name="T33" fmla="*/ 0 h 1568"/>
                    <a:gd name="T34" fmla="*/ 0 w 1143"/>
                    <a:gd name="T35" fmla="*/ 0 h 1568"/>
                    <a:gd name="T36" fmla="*/ 0 w 1143"/>
                    <a:gd name="T37" fmla="*/ 0 h 1568"/>
                    <a:gd name="T38" fmla="*/ 0 w 1143"/>
                    <a:gd name="T39" fmla="*/ 0 h 1568"/>
                    <a:gd name="T40" fmla="*/ 0 w 1143"/>
                    <a:gd name="T41" fmla="*/ 0 h 1568"/>
                    <a:gd name="T42" fmla="*/ 0 w 1143"/>
                    <a:gd name="T43" fmla="*/ 0 h 1568"/>
                    <a:gd name="T44" fmla="*/ 0 w 1143"/>
                    <a:gd name="T45" fmla="*/ 0 h 1568"/>
                    <a:gd name="T46" fmla="*/ 0 w 1143"/>
                    <a:gd name="T47" fmla="*/ 0 h 1568"/>
                    <a:gd name="T48" fmla="*/ 0 w 1143"/>
                    <a:gd name="T49" fmla="*/ 0 h 1568"/>
                    <a:gd name="T50" fmla="*/ 0 w 1143"/>
                    <a:gd name="T51" fmla="*/ 0 h 1568"/>
                    <a:gd name="T52" fmla="*/ 0 w 1143"/>
                    <a:gd name="T53" fmla="*/ 0 h 1568"/>
                    <a:gd name="T54" fmla="*/ 0 w 1143"/>
                    <a:gd name="T55" fmla="*/ 0 h 1568"/>
                    <a:gd name="T56" fmla="*/ 0 w 1143"/>
                    <a:gd name="T57" fmla="*/ 0 h 1568"/>
                    <a:gd name="T58" fmla="*/ 0 w 1143"/>
                    <a:gd name="T59" fmla="*/ 0 h 1568"/>
                    <a:gd name="T60" fmla="*/ 0 w 1143"/>
                    <a:gd name="T61" fmla="*/ 0 h 1568"/>
                    <a:gd name="T62" fmla="*/ 0 w 1143"/>
                    <a:gd name="T63" fmla="*/ 0 h 1568"/>
                    <a:gd name="T64" fmla="*/ 0 w 1143"/>
                    <a:gd name="T65" fmla="*/ 0 h 1568"/>
                    <a:gd name="T66" fmla="*/ 0 w 1143"/>
                    <a:gd name="T67" fmla="*/ 0 h 1568"/>
                    <a:gd name="T68" fmla="*/ 0 w 1143"/>
                    <a:gd name="T69" fmla="*/ 0 h 1568"/>
                    <a:gd name="T70" fmla="*/ 0 w 1143"/>
                    <a:gd name="T71" fmla="*/ 0 h 1568"/>
                    <a:gd name="T72" fmla="*/ 0 w 1143"/>
                    <a:gd name="T73" fmla="*/ 0 h 1568"/>
                    <a:gd name="T74" fmla="*/ 0 w 1143"/>
                    <a:gd name="T75" fmla="*/ 0 h 1568"/>
                    <a:gd name="T76" fmla="*/ 0 w 1143"/>
                    <a:gd name="T77" fmla="*/ 0 h 1568"/>
                    <a:gd name="T78" fmla="*/ 0 w 1143"/>
                    <a:gd name="T79" fmla="*/ 0 h 1568"/>
                    <a:gd name="T80" fmla="*/ 0 w 1143"/>
                    <a:gd name="T81" fmla="*/ 0 h 1568"/>
                    <a:gd name="T82" fmla="*/ 0 w 1143"/>
                    <a:gd name="T83" fmla="*/ 0 h 1568"/>
                    <a:gd name="T84" fmla="*/ 0 w 1143"/>
                    <a:gd name="T85" fmla="*/ 0 h 1568"/>
                    <a:gd name="T86" fmla="*/ 0 w 1143"/>
                    <a:gd name="T87" fmla="*/ 0 h 1568"/>
                    <a:gd name="T88" fmla="*/ 0 w 1143"/>
                    <a:gd name="T89" fmla="*/ 0 h 1568"/>
                    <a:gd name="T90" fmla="*/ 0 w 1143"/>
                    <a:gd name="T91" fmla="*/ 0 h 1568"/>
                    <a:gd name="T92" fmla="*/ 0 w 1143"/>
                    <a:gd name="T93" fmla="*/ 0 h 1568"/>
                    <a:gd name="T94" fmla="*/ 0 w 1143"/>
                    <a:gd name="T95" fmla="*/ 0 h 1568"/>
                    <a:gd name="T96" fmla="*/ 0 w 1143"/>
                    <a:gd name="T97" fmla="*/ 0 h 1568"/>
                    <a:gd name="T98" fmla="*/ 0 w 1143"/>
                    <a:gd name="T99" fmla="*/ 0 h 1568"/>
                    <a:gd name="T100" fmla="*/ 0 w 1143"/>
                    <a:gd name="T101" fmla="*/ 0 h 1568"/>
                    <a:gd name="T102" fmla="*/ 0 w 1143"/>
                    <a:gd name="T103" fmla="*/ 0 h 1568"/>
                    <a:gd name="T104" fmla="*/ 0 w 1143"/>
                    <a:gd name="T105" fmla="*/ 0 h 1568"/>
                    <a:gd name="T106" fmla="*/ 0 w 1143"/>
                    <a:gd name="T107" fmla="*/ 0 h 156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143"/>
                    <a:gd name="T163" fmla="*/ 0 h 1568"/>
                    <a:gd name="T164" fmla="*/ 1143 w 1143"/>
                    <a:gd name="T165" fmla="*/ 1568 h 156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143" h="1568">
                      <a:moveTo>
                        <a:pt x="0" y="1568"/>
                      </a:moveTo>
                      <a:lnTo>
                        <a:pt x="568" y="1498"/>
                      </a:lnTo>
                      <a:lnTo>
                        <a:pt x="573" y="1515"/>
                      </a:lnTo>
                      <a:lnTo>
                        <a:pt x="931" y="1466"/>
                      </a:lnTo>
                      <a:lnTo>
                        <a:pt x="936" y="1450"/>
                      </a:lnTo>
                      <a:lnTo>
                        <a:pt x="980" y="1362"/>
                      </a:lnTo>
                      <a:lnTo>
                        <a:pt x="996" y="1341"/>
                      </a:lnTo>
                      <a:lnTo>
                        <a:pt x="991" y="1282"/>
                      </a:lnTo>
                      <a:lnTo>
                        <a:pt x="1013" y="1233"/>
                      </a:lnTo>
                      <a:lnTo>
                        <a:pt x="1056" y="1195"/>
                      </a:lnTo>
                      <a:lnTo>
                        <a:pt x="1056" y="1152"/>
                      </a:lnTo>
                      <a:lnTo>
                        <a:pt x="1062" y="1141"/>
                      </a:lnTo>
                      <a:lnTo>
                        <a:pt x="1067" y="1114"/>
                      </a:lnTo>
                      <a:lnTo>
                        <a:pt x="1094" y="1092"/>
                      </a:lnTo>
                      <a:lnTo>
                        <a:pt x="1105" y="1114"/>
                      </a:lnTo>
                      <a:lnTo>
                        <a:pt x="1115" y="1120"/>
                      </a:lnTo>
                      <a:lnTo>
                        <a:pt x="1132" y="1109"/>
                      </a:lnTo>
                      <a:lnTo>
                        <a:pt x="1138" y="1092"/>
                      </a:lnTo>
                      <a:lnTo>
                        <a:pt x="1143" y="1071"/>
                      </a:lnTo>
                      <a:lnTo>
                        <a:pt x="1132" y="1022"/>
                      </a:lnTo>
                      <a:lnTo>
                        <a:pt x="1143" y="957"/>
                      </a:lnTo>
                      <a:lnTo>
                        <a:pt x="1122" y="914"/>
                      </a:lnTo>
                      <a:lnTo>
                        <a:pt x="1115" y="828"/>
                      </a:lnTo>
                      <a:lnTo>
                        <a:pt x="1029" y="617"/>
                      </a:lnTo>
                      <a:lnTo>
                        <a:pt x="948" y="589"/>
                      </a:lnTo>
                      <a:lnTo>
                        <a:pt x="920" y="611"/>
                      </a:lnTo>
                      <a:lnTo>
                        <a:pt x="883" y="649"/>
                      </a:lnTo>
                      <a:lnTo>
                        <a:pt x="785" y="790"/>
                      </a:lnTo>
                      <a:lnTo>
                        <a:pt x="775" y="790"/>
                      </a:lnTo>
                      <a:lnTo>
                        <a:pt x="769" y="784"/>
                      </a:lnTo>
                      <a:lnTo>
                        <a:pt x="726" y="768"/>
                      </a:lnTo>
                      <a:lnTo>
                        <a:pt x="715" y="758"/>
                      </a:lnTo>
                      <a:lnTo>
                        <a:pt x="704" y="725"/>
                      </a:lnTo>
                      <a:lnTo>
                        <a:pt x="715" y="665"/>
                      </a:lnTo>
                      <a:lnTo>
                        <a:pt x="731" y="644"/>
                      </a:lnTo>
                      <a:lnTo>
                        <a:pt x="780" y="611"/>
                      </a:lnTo>
                      <a:lnTo>
                        <a:pt x="791" y="589"/>
                      </a:lnTo>
                      <a:lnTo>
                        <a:pt x="791" y="568"/>
                      </a:lnTo>
                      <a:lnTo>
                        <a:pt x="801" y="540"/>
                      </a:lnTo>
                      <a:lnTo>
                        <a:pt x="818" y="524"/>
                      </a:lnTo>
                      <a:lnTo>
                        <a:pt x="840" y="482"/>
                      </a:lnTo>
                      <a:lnTo>
                        <a:pt x="840" y="389"/>
                      </a:lnTo>
                      <a:lnTo>
                        <a:pt x="829" y="341"/>
                      </a:lnTo>
                      <a:lnTo>
                        <a:pt x="812" y="319"/>
                      </a:lnTo>
                      <a:lnTo>
                        <a:pt x="785" y="282"/>
                      </a:lnTo>
                      <a:lnTo>
                        <a:pt x="775" y="265"/>
                      </a:lnTo>
                      <a:lnTo>
                        <a:pt x="780" y="243"/>
                      </a:lnTo>
                      <a:lnTo>
                        <a:pt x="812" y="233"/>
                      </a:lnTo>
                      <a:lnTo>
                        <a:pt x="818" y="222"/>
                      </a:lnTo>
                      <a:lnTo>
                        <a:pt x="780" y="152"/>
                      </a:lnTo>
                      <a:lnTo>
                        <a:pt x="747" y="136"/>
                      </a:lnTo>
                      <a:lnTo>
                        <a:pt x="655" y="103"/>
                      </a:lnTo>
                      <a:lnTo>
                        <a:pt x="585" y="87"/>
                      </a:lnTo>
                      <a:lnTo>
                        <a:pt x="557" y="59"/>
                      </a:lnTo>
                      <a:lnTo>
                        <a:pt x="503" y="43"/>
                      </a:lnTo>
                      <a:lnTo>
                        <a:pt x="455" y="32"/>
                      </a:lnTo>
                      <a:lnTo>
                        <a:pt x="412" y="0"/>
                      </a:lnTo>
                      <a:lnTo>
                        <a:pt x="396" y="27"/>
                      </a:lnTo>
                      <a:lnTo>
                        <a:pt x="363" y="38"/>
                      </a:lnTo>
                      <a:lnTo>
                        <a:pt x="336" y="87"/>
                      </a:lnTo>
                      <a:lnTo>
                        <a:pt x="330" y="130"/>
                      </a:lnTo>
                      <a:lnTo>
                        <a:pt x="336" y="146"/>
                      </a:lnTo>
                      <a:lnTo>
                        <a:pt x="352" y="146"/>
                      </a:lnTo>
                      <a:lnTo>
                        <a:pt x="357" y="162"/>
                      </a:lnTo>
                      <a:lnTo>
                        <a:pt x="347" y="168"/>
                      </a:lnTo>
                      <a:lnTo>
                        <a:pt x="319" y="178"/>
                      </a:lnTo>
                      <a:lnTo>
                        <a:pt x="303" y="189"/>
                      </a:lnTo>
                      <a:lnTo>
                        <a:pt x="282" y="222"/>
                      </a:lnTo>
                      <a:lnTo>
                        <a:pt x="265" y="254"/>
                      </a:lnTo>
                      <a:lnTo>
                        <a:pt x="270" y="292"/>
                      </a:lnTo>
                      <a:lnTo>
                        <a:pt x="276" y="335"/>
                      </a:lnTo>
                      <a:lnTo>
                        <a:pt x="254" y="378"/>
                      </a:lnTo>
                      <a:lnTo>
                        <a:pt x="222" y="394"/>
                      </a:lnTo>
                      <a:lnTo>
                        <a:pt x="217" y="362"/>
                      </a:lnTo>
                      <a:lnTo>
                        <a:pt x="227" y="324"/>
                      </a:lnTo>
                      <a:lnTo>
                        <a:pt x="217" y="287"/>
                      </a:lnTo>
                      <a:lnTo>
                        <a:pt x="222" y="265"/>
                      </a:lnTo>
                      <a:lnTo>
                        <a:pt x="217" y="259"/>
                      </a:lnTo>
                      <a:lnTo>
                        <a:pt x="200" y="265"/>
                      </a:lnTo>
                      <a:lnTo>
                        <a:pt x="184" y="292"/>
                      </a:lnTo>
                      <a:lnTo>
                        <a:pt x="178" y="330"/>
                      </a:lnTo>
                      <a:lnTo>
                        <a:pt x="168" y="352"/>
                      </a:lnTo>
                      <a:lnTo>
                        <a:pt x="145" y="352"/>
                      </a:lnTo>
                      <a:lnTo>
                        <a:pt x="113" y="378"/>
                      </a:lnTo>
                      <a:lnTo>
                        <a:pt x="97" y="405"/>
                      </a:lnTo>
                      <a:lnTo>
                        <a:pt x="97" y="427"/>
                      </a:lnTo>
                      <a:lnTo>
                        <a:pt x="64" y="459"/>
                      </a:lnTo>
                      <a:lnTo>
                        <a:pt x="64" y="519"/>
                      </a:lnTo>
                      <a:lnTo>
                        <a:pt x="59" y="584"/>
                      </a:lnTo>
                      <a:lnTo>
                        <a:pt x="54" y="628"/>
                      </a:lnTo>
                      <a:lnTo>
                        <a:pt x="32" y="676"/>
                      </a:lnTo>
                      <a:lnTo>
                        <a:pt x="15" y="703"/>
                      </a:lnTo>
                      <a:lnTo>
                        <a:pt x="15" y="735"/>
                      </a:lnTo>
                      <a:lnTo>
                        <a:pt x="43" y="816"/>
                      </a:lnTo>
                      <a:lnTo>
                        <a:pt x="26" y="865"/>
                      </a:lnTo>
                      <a:lnTo>
                        <a:pt x="48" y="909"/>
                      </a:lnTo>
                      <a:lnTo>
                        <a:pt x="103" y="1016"/>
                      </a:lnTo>
                      <a:lnTo>
                        <a:pt x="140" y="1109"/>
                      </a:lnTo>
                      <a:lnTo>
                        <a:pt x="140" y="1185"/>
                      </a:lnTo>
                      <a:lnTo>
                        <a:pt x="157" y="1201"/>
                      </a:lnTo>
                      <a:lnTo>
                        <a:pt x="157" y="1211"/>
                      </a:lnTo>
                      <a:lnTo>
                        <a:pt x="145" y="1222"/>
                      </a:lnTo>
                      <a:lnTo>
                        <a:pt x="135" y="1303"/>
                      </a:lnTo>
                      <a:lnTo>
                        <a:pt x="124" y="1357"/>
                      </a:lnTo>
                      <a:lnTo>
                        <a:pt x="97" y="1411"/>
                      </a:lnTo>
                      <a:lnTo>
                        <a:pt x="54" y="1520"/>
                      </a:lnTo>
                      <a:lnTo>
                        <a:pt x="15" y="1557"/>
                      </a:lnTo>
                      <a:lnTo>
                        <a:pt x="0" y="15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2">
                      <a:lumMod val="40000"/>
                      <a:lumOff val="60000"/>
                    </a:schemeClr>
                  </a:solidFill>
                  <a:round/>
                  <a:headEnd/>
                  <a:tailEnd/>
                </a:ln>
              </p:spPr>
            </p:sp>
            <p:sp>
              <p:nvSpPr>
                <p:cNvPr id="136" name="Freeform 135"/>
                <p:cNvSpPr>
                  <a:spLocks/>
                </p:cNvSpPr>
                <p:nvPr/>
              </p:nvSpPr>
              <p:spPr bwMode="auto">
                <a:xfrm>
                  <a:off x="2933700" y="400050"/>
                  <a:ext cx="55" cy="27"/>
                </a:xfrm>
                <a:custGeom>
                  <a:avLst/>
                  <a:gdLst>
                    <a:gd name="T0" fmla="*/ 0 w 1794"/>
                    <a:gd name="T1" fmla="*/ 0 h 882"/>
                    <a:gd name="T2" fmla="*/ 0 w 1794"/>
                    <a:gd name="T3" fmla="*/ 0 h 882"/>
                    <a:gd name="T4" fmla="*/ 0 w 1794"/>
                    <a:gd name="T5" fmla="*/ 0 h 882"/>
                    <a:gd name="T6" fmla="*/ 0 w 1794"/>
                    <a:gd name="T7" fmla="*/ 0 h 882"/>
                    <a:gd name="T8" fmla="*/ 0 w 1794"/>
                    <a:gd name="T9" fmla="*/ 0 h 882"/>
                    <a:gd name="T10" fmla="*/ 0 w 1794"/>
                    <a:gd name="T11" fmla="*/ 0 h 882"/>
                    <a:gd name="T12" fmla="*/ 0 w 1794"/>
                    <a:gd name="T13" fmla="*/ 0 h 882"/>
                    <a:gd name="T14" fmla="*/ 0 w 1794"/>
                    <a:gd name="T15" fmla="*/ 0 h 882"/>
                    <a:gd name="T16" fmla="*/ 0 w 1794"/>
                    <a:gd name="T17" fmla="*/ 0 h 882"/>
                    <a:gd name="T18" fmla="*/ 0 w 1794"/>
                    <a:gd name="T19" fmla="*/ 0 h 882"/>
                    <a:gd name="T20" fmla="*/ 0 w 1794"/>
                    <a:gd name="T21" fmla="*/ 0 h 882"/>
                    <a:gd name="T22" fmla="*/ 0 w 1794"/>
                    <a:gd name="T23" fmla="*/ 0 h 882"/>
                    <a:gd name="T24" fmla="*/ 0 w 1794"/>
                    <a:gd name="T25" fmla="*/ 0 h 882"/>
                    <a:gd name="T26" fmla="*/ 0 w 1794"/>
                    <a:gd name="T27" fmla="*/ 0 h 882"/>
                    <a:gd name="T28" fmla="*/ 0 w 1794"/>
                    <a:gd name="T29" fmla="*/ 0 h 882"/>
                    <a:gd name="T30" fmla="*/ 0 w 1794"/>
                    <a:gd name="T31" fmla="*/ 0 h 882"/>
                    <a:gd name="T32" fmla="*/ 0 w 1794"/>
                    <a:gd name="T33" fmla="*/ 0 h 882"/>
                    <a:gd name="T34" fmla="*/ 0 w 1794"/>
                    <a:gd name="T35" fmla="*/ 0 h 882"/>
                    <a:gd name="T36" fmla="*/ 0 w 1794"/>
                    <a:gd name="T37" fmla="*/ 0 h 882"/>
                    <a:gd name="T38" fmla="*/ 0 w 1794"/>
                    <a:gd name="T39" fmla="*/ 0 h 882"/>
                    <a:gd name="T40" fmla="*/ 0 w 1794"/>
                    <a:gd name="T41" fmla="*/ 0 h 882"/>
                    <a:gd name="T42" fmla="*/ 0 w 1794"/>
                    <a:gd name="T43" fmla="*/ 0 h 882"/>
                    <a:gd name="T44" fmla="*/ 0 w 1794"/>
                    <a:gd name="T45" fmla="*/ 0 h 882"/>
                    <a:gd name="T46" fmla="*/ 0 w 1794"/>
                    <a:gd name="T47" fmla="*/ 0 h 882"/>
                    <a:gd name="T48" fmla="*/ 0 w 1794"/>
                    <a:gd name="T49" fmla="*/ 0 h 882"/>
                    <a:gd name="T50" fmla="*/ 0 w 1794"/>
                    <a:gd name="T51" fmla="*/ 0 h 882"/>
                    <a:gd name="T52" fmla="*/ 0 w 1794"/>
                    <a:gd name="T53" fmla="*/ 0 h 882"/>
                    <a:gd name="T54" fmla="*/ 0 w 1794"/>
                    <a:gd name="T55" fmla="*/ 0 h 882"/>
                    <a:gd name="T56" fmla="*/ 0 w 1794"/>
                    <a:gd name="T57" fmla="*/ 0 h 882"/>
                    <a:gd name="T58" fmla="*/ 0 w 1794"/>
                    <a:gd name="T59" fmla="*/ 0 h 882"/>
                    <a:gd name="T60" fmla="*/ 0 w 1794"/>
                    <a:gd name="T61" fmla="*/ 0 h 882"/>
                    <a:gd name="T62" fmla="*/ 0 w 1794"/>
                    <a:gd name="T63" fmla="*/ 0 h 882"/>
                    <a:gd name="T64" fmla="*/ 0 w 1794"/>
                    <a:gd name="T65" fmla="*/ 0 h 882"/>
                    <a:gd name="T66" fmla="*/ 0 w 1794"/>
                    <a:gd name="T67" fmla="*/ 0 h 882"/>
                    <a:gd name="T68" fmla="*/ 0 w 1794"/>
                    <a:gd name="T69" fmla="*/ 0 h 882"/>
                    <a:gd name="T70" fmla="*/ 0 w 1794"/>
                    <a:gd name="T71" fmla="*/ 0 h 882"/>
                    <a:gd name="T72" fmla="*/ 0 w 1794"/>
                    <a:gd name="T73" fmla="*/ 0 h 882"/>
                    <a:gd name="T74" fmla="*/ 0 w 1794"/>
                    <a:gd name="T75" fmla="*/ 0 h 882"/>
                    <a:gd name="T76" fmla="*/ 0 w 1794"/>
                    <a:gd name="T77" fmla="*/ 0 h 882"/>
                    <a:gd name="T78" fmla="*/ 0 w 1794"/>
                    <a:gd name="T79" fmla="*/ 0 h 882"/>
                    <a:gd name="T80" fmla="*/ 0 w 1794"/>
                    <a:gd name="T81" fmla="*/ 0 h 882"/>
                    <a:gd name="T82" fmla="*/ 0 w 1794"/>
                    <a:gd name="T83" fmla="*/ 0 h 882"/>
                    <a:gd name="T84" fmla="*/ 0 w 1794"/>
                    <a:gd name="T85" fmla="*/ 0 h 882"/>
                    <a:gd name="T86" fmla="*/ 0 w 1794"/>
                    <a:gd name="T87" fmla="*/ 0 h 88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794"/>
                    <a:gd name="T133" fmla="*/ 0 h 882"/>
                    <a:gd name="T134" fmla="*/ 1794 w 1794"/>
                    <a:gd name="T135" fmla="*/ 882 h 88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794" h="882">
                      <a:moveTo>
                        <a:pt x="0" y="373"/>
                      </a:moveTo>
                      <a:lnTo>
                        <a:pt x="54" y="357"/>
                      </a:lnTo>
                      <a:lnTo>
                        <a:pt x="76" y="341"/>
                      </a:lnTo>
                      <a:lnTo>
                        <a:pt x="135" y="308"/>
                      </a:lnTo>
                      <a:lnTo>
                        <a:pt x="147" y="281"/>
                      </a:lnTo>
                      <a:lnTo>
                        <a:pt x="168" y="276"/>
                      </a:lnTo>
                      <a:lnTo>
                        <a:pt x="271" y="243"/>
                      </a:lnTo>
                      <a:lnTo>
                        <a:pt x="336" y="206"/>
                      </a:lnTo>
                      <a:lnTo>
                        <a:pt x="423" y="119"/>
                      </a:lnTo>
                      <a:lnTo>
                        <a:pt x="445" y="114"/>
                      </a:lnTo>
                      <a:lnTo>
                        <a:pt x="515" y="38"/>
                      </a:lnTo>
                      <a:lnTo>
                        <a:pt x="558" y="11"/>
                      </a:lnTo>
                      <a:lnTo>
                        <a:pt x="640" y="0"/>
                      </a:lnTo>
                      <a:lnTo>
                        <a:pt x="656" y="5"/>
                      </a:lnTo>
                      <a:lnTo>
                        <a:pt x="661" y="16"/>
                      </a:lnTo>
                      <a:lnTo>
                        <a:pt x="618" y="44"/>
                      </a:lnTo>
                      <a:lnTo>
                        <a:pt x="607" y="49"/>
                      </a:lnTo>
                      <a:lnTo>
                        <a:pt x="591" y="81"/>
                      </a:lnTo>
                      <a:lnTo>
                        <a:pt x="537" y="141"/>
                      </a:lnTo>
                      <a:lnTo>
                        <a:pt x="510" y="167"/>
                      </a:lnTo>
                      <a:lnTo>
                        <a:pt x="493" y="184"/>
                      </a:lnTo>
                      <a:lnTo>
                        <a:pt x="482" y="238"/>
                      </a:lnTo>
                      <a:lnTo>
                        <a:pt x="493" y="276"/>
                      </a:lnTo>
                      <a:lnTo>
                        <a:pt x="504" y="255"/>
                      </a:lnTo>
                      <a:lnTo>
                        <a:pt x="547" y="216"/>
                      </a:lnTo>
                      <a:lnTo>
                        <a:pt x="580" y="216"/>
                      </a:lnTo>
                      <a:lnTo>
                        <a:pt x="602" y="206"/>
                      </a:lnTo>
                      <a:lnTo>
                        <a:pt x="705" y="255"/>
                      </a:lnTo>
                      <a:lnTo>
                        <a:pt x="786" y="346"/>
                      </a:lnTo>
                      <a:lnTo>
                        <a:pt x="845" y="336"/>
                      </a:lnTo>
                      <a:lnTo>
                        <a:pt x="884" y="336"/>
                      </a:lnTo>
                      <a:lnTo>
                        <a:pt x="905" y="352"/>
                      </a:lnTo>
                      <a:lnTo>
                        <a:pt x="926" y="352"/>
                      </a:lnTo>
                      <a:lnTo>
                        <a:pt x="933" y="346"/>
                      </a:lnTo>
                      <a:lnTo>
                        <a:pt x="954" y="357"/>
                      </a:lnTo>
                      <a:lnTo>
                        <a:pt x="954" y="368"/>
                      </a:lnTo>
                      <a:lnTo>
                        <a:pt x="970" y="357"/>
                      </a:lnTo>
                      <a:lnTo>
                        <a:pt x="986" y="336"/>
                      </a:lnTo>
                      <a:lnTo>
                        <a:pt x="1057" y="281"/>
                      </a:lnTo>
                      <a:lnTo>
                        <a:pt x="1289" y="222"/>
                      </a:lnTo>
                      <a:lnTo>
                        <a:pt x="1349" y="190"/>
                      </a:lnTo>
                      <a:lnTo>
                        <a:pt x="1377" y="179"/>
                      </a:lnTo>
                      <a:lnTo>
                        <a:pt x="1387" y="195"/>
                      </a:lnTo>
                      <a:lnTo>
                        <a:pt x="1371" y="227"/>
                      </a:lnTo>
                      <a:lnTo>
                        <a:pt x="1371" y="243"/>
                      </a:lnTo>
                      <a:lnTo>
                        <a:pt x="1398" y="297"/>
                      </a:lnTo>
                      <a:lnTo>
                        <a:pt x="1415" y="308"/>
                      </a:lnTo>
                      <a:lnTo>
                        <a:pt x="1431" y="297"/>
                      </a:lnTo>
                      <a:lnTo>
                        <a:pt x="1468" y="303"/>
                      </a:lnTo>
                      <a:lnTo>
                        <a:pt x="1485" y="292"/>
                      </a:lnTo>
                      <a:lnTo>
                        <a:pt x="1561" y="287"/>
                      </a:lnTo>
                      <a:lnTo>
                        <a:pt x="1594" y="308"/>
                      </a:lnTo>
                      <a:lnTo>
                        <a:pt x="1620" y="362"/>
                      </a:lnTo>
                      <a:lnTo>
                        <a:pt x="1642" y="390"/>
                      </a:lnTo>
                      <a:lnTo>
                        <a:pt x="1701" y="411"/>
                      </a:lnTo>
                      <a:lnTo>
                        <a:pt x="1761" y="401"/>
                      </a:lnTo>
                      <a:lnTo>
                        <a:pt x="1778" y="401"/>
                      </a:lnTo>
                      <a:lnTo>
                        <a:pt x="1794" y="411"/>
                      </a:lnTo>
                      <a:lnTo>
                        <a:pt x="1794" y="432"/>
                      </a:lnTo>
                      <a:lnTo>
                        <a:pt x="1766" y="455"/>
                      </a:lnTo>
                      <a:lnTo>
                        <a:pt x="1729" y="460"/>
                      </a:lnTo>
                      <a:lnTo>
                        <a:pt x="1712" y="455"/>
                      </a:lnTo>
                      <a:lnTo>
                        <a:pt x="1707" y="443"/>
                      </a:lnTo>
                      <a:lnTo>
                        <a:pt x="1696" y="443"/>
                      </a:lnTo>
                      <a:lnTo>
                        <a:pt x="1659" y="465"/>
                      </a:lnTo>
                      <a:lnTo>
                        <a:pt x="1631" y="455"/>
                      </a:lnTo>
                      <a:lnTo>
                        <a:pt x="1610" y="455"/>
                      </a:lnTo>
                      <a:lnTo>
                        <a:pt x="1545" y="465"/>
                      </a:lnTo>
                      <a:lnTo>
                        <a:pt x="1507" y="455"/>
                      </a:lnTo>
                      <a:lnTo>
                        <a:pt x="1491" y="465"/>
                      </a:lnTo>
                      <a:lnTo>
                        <a:pt x="1501" y="503"/>
                      </a:lnTo>
                      <a:lnTo>
                        <a:pt x="1491" y="513"/>
                      </a:lnTo>
                      <a:lnTo>
                        <a:pt x="1475" y="508"/>
                      </a:lnTo>
                      <a:lnTo>
                        <a:pt x="1436" y="476"/>
                      </a:lnTo>
                      <a:lnTo>
                        <a:pt x="1338" y="460"/>
                      </a:lnTo>
                      <a:lnTo>
                        <a:pt x="1317" y="465"/>
                      </a:lnTo>
                      <a:lnTo>
                        <a:pt x="1296" y="455"/>
                      </a:lnTo>
                      <a:lnTo>
                        <a:pt x="1231" y="503"/>
                      </a:lnTo>
                      <a:lnTo>
                        <a:pt x="1214" y="503"/>
                      </a:lnTo>
                      <a:lnTo>
                        <a:pt x="1187" y="519"/>
                      </a:lnTo>
                      <a:lnTo>
                        <a:pt x="1176" y="530"/>
                      </a:lnTo>
                      <a:lnTo>
                        <a:pt x="1165" y="536"/>
                      </a:lnTo>
                      <a:lnTo>
                        <a:pt x="1127" y="530"/>
                      </a:lnTo>
                      <a:lnTo>
                        <a:pt x="1089" y="536"/>
                      </a:lnTo>
                      <a:lnTo>
                        <a:pt x="1084" y="568"/>
                      </a:lnTo>
                      <a:lnTo>
                        <a:pt x="1073" y="584"/>
                      </a:lnTo>
                      <a:lnTo>
                        <a:pt x="992" y="660"/>
                      </a:lnTo>
                      <a:lnTo>
                        <a:pt x="981" y="654"/>
                      </a:lnTo>
                      <a:lnTo>
                        <a:pt x="975" y="643"/>
                      </a:lnTo>
                      <a:lnTo>
                        <a:pt x="1008" y="595"/>
                      </a:lnTo>
                      <a:lnTo>
                        <a:pt x="1003" y="573"/>
                      </a:lnTo>
                      <a:lnTo>
                        <a:pt x="959" y="573"/>
                      </a:lnTo>
                      <a:lnTo>
                        <a:pt x="943" y="617"/>
                      </a:lnTo>
                      <a:lnTo>
                        <a:pt x="926" y="638"/>
                      </a:lnTo>
                      <a:lnTo>
                        <a:pt x="910" y="611"/>
                      </a:lnTo>
                      <a:lnTo>
                        <a:pt x="900" y="573"/>
                      </a:lnTo>
                      <a:lnTo>
                        <a:pt x="894" y="578"/>
                      </a:lnTo>
                      <a:lnTo>
                        <a:pt x="884" y="633"/>
                      </a:lnTo>
                      <a:lnTo>
                        <a:pt x="856" y="682"/>
                      </a:lnTo>
                      <a:lnTo>
                        <a:pt x="835" y="736"/>
                      </a:lnTo>
                      <a:lnTo>
                        <a:pt x="819" y="768"/>
                      </a:lnTo>
                      <a:lnTo>
                        <a:pt x="780" y="828"/>
                      </a:lnTo>
                      <a:lnTo>
                        <a:pt x="780" y="865"/>
                      </a:lnTo>
                      <a:lnTo>
                        <a:pt x="775" y="882"/>
                      </a:lnTo>
                      <a:lnTo>
                        <a:pt x="737" y="854"/>
                      </a:lnTo>
                      <a:lnTo>
                        <a:pt x="726" y="817"/>
                      </a:lnTo>
                      <a:lnTo>
                        <a:pt x="742" y="801"/>
                      </a:lnTo>
                      <a:lnTo>
                        <a:pt x="742" y="779"/>
                      </a:lnTo>
                      <a:lnTo>
                        <a:pt x="737" y="773"/>
                      </a:lnTo>
                      <a:lnTo>
                        <a:pt x="694" y="784"/>
                      </a:lnTo>
                      <a:lnTo>
                        <a:pt x="682" y="779"/>
                      </a:lnTo>
                      <a:lnTo>
                        <a:pt x="699" y="687"/>
                      </a:lnTo>
                      <a:lnTo>
                        <a:pt x="694" y="654"/>
                      </a:lnTo>
                      <a:lnTo>
                        <a:pt x="645" y="633"/>
                      </a:lnTo>
                      <a:lnTo>
                        <a:pt x="607" y="622"/>
                      </a:lnTo>
                      <a:lnTo>
                        <a:pt x="607" y="606"/>
                      </a:lnTo>
                      <a:lnTo>
                        <a:pt x="612" y="595"/>
                      </a:lnTo>
                      <a:lnTo>
                        <a:pt x="596" y="584"/>
                      </a:lnTo>
                      <a:lnTo>
                        <a:pt x="558" y="568"/>
                      </a:lnTo>
                      <a:lnTo>
                        <a:pt x="504" y="557"/>
                      </a:lnTo>
                      <a:lnTo>
                        <a:pt x="482" y="562"/>
                      </a:lnTo>
                      <a:lnTo>
                        <a:pt x="466" y="573"/>
                      </a:lnTo>
                      <a:lnTo>
                        <a:pt x="461" y="557"/>
                      </a:lnTo>
                      <a:lnTo>
                        <a:pt x="423" y="557"/>
                      </a:lnTo>
                      <a:lnTo>
                        <a:pt x="374" y="513"/>
                      </a:lnTo>
                      <a:lnTo>
                        <a:pt x="342" y="513"/>
                      </a:lnTo>
                      <a:lnTo>
                        <a:pt x="98" y="465"/>
                      </a:lnTo>
                      <a:lnTo>
                        <a:pt x="82" y="455"/>
                      </a:lnTo>
                      <a:lnTo>
                        <a:pt x="70" y="416"/>
                      </a:lnTo>
                      <a:lnTo>
                        <a:pt x="49" y="401"/>
                      </a:lnTo>
                      <a:lnTo>
                        <a:pt x="16" y="395"/>
                      </a:lnTo>
                      <a:lnTo>
                        <a:pt x="0" y="37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2">
                      <a:lumMod val="40000"/>
                      <a:lumOff val="60000"/>
                    </a:schemeClr>
                  </a:solidFill>
                  <a:round/>
                  <a:headEnd/>
                  <a:tailEnd/>
                </a:ln>
              </p:spPr>
            </p:sp>
          </p:grpSp>
          <p:sp>
            <p:nvSpPr>
              <p:cNvPr id="132" name="WI"/>
              <p:cNvSpPr>
                <a:spLocks/>
              </p:cNvSpPr>
              <p:nvPr/>
            </p:nvSpPr>
            <p:spPr bwMode="auto">
              <a:xfrm>
                <a:off x="2845414" y="1371967"/>
                <a:ext cx="377696" cy="402025"/>
              </a:xfrm>
              <a:custGeom>
                <a:avLst/>
                <a:gdLst>
                  <a:gd name="T0" fmla="*/ 2147483647 w 1549"/>
                  <a:gd name="T1" fmla="*/ 2147483647 h 1649"/>
                  <a:gd name="T2" fmla="*/ 2147483647 w 1549"/>
                  <a:gd name="T3" fmla="*/ 2147483647 h 1649"/>
                  <a:gd name="T4" fmla="*/ 2147483647 w 1549"/>
                  <a:gd name="T5" fmla="*/ 2147483647 h 1649"/>
                  <a:gd name="T6" fmla="*/ 2147483647 w 1549"/>
                  <a:gd name="T7" fmla="*/ 2147483647 h 1649"/>
                  <a:gd name="T8" fmla="*/ 2147483647 w 1549"/>
                  <a:gd name="T9" fmla="*/ 2147483647 h 1649"/>
                  <a:gd name="T10" fmla="*/ 2147483647 w 1549"/>
                  <a:gd name="T11" fmla="*/ 2147483647 h 1649"/>
                  <a:gd name="T12" fmla="*/ 2147483647 w 1549"/>
                  <a:gd name="T13" fmla="*/ 2147483647 h 1649"/>
                  <a:gd name="T14" fmla="*/ 2147483647 w 1549"/>
                  <a:gd name="T15" fmla="*/ 2147483647 h 1649"/>
                  <a:gd name="T16" fmla="*/ 2147483647 w 1549"/>
                  <a:gd name="T17" fmla="*/ 2147483647 h 1649"/>
                  <a:gd name="T18" fmla="*/ 2147483647 w 1549"/>
                  <a:gd name="T19" fmla="*/ 2147483647 h 1649"/>
                  <a:gd name="T20" fmla="*/ 2147483647 w 1549"/>
                  <a:gd name="T21" fmla="*/ 2147483647 h 1649"/>
                  <a:gd name="T22" fmla="*/ 2147483647 w 1549"/>
                  <a:gd name="T23" fmla="*/ 2147483647 h 1649"/>
                  <a:gd name="T24" fmla="*/ 2147483647 w 1549"/>
                  <a:gd name="T25" fmla="*/ 2147483647 h 1649"/>
                  <a:gd name="T26" fmla="*/ 2147483647 w 1549"/>
                  <a:gd name="T27" fmla="*/ 2147483647 h 1649"/>
                  <a:gd name="T28" fmla="*/ 0 w 1549"/>
                  <a:gd name="T29" fmla="*/ 2147483647 h 1649"/>
                  <a:gd name="T30" fmla="*/ 2147483647 w 1549"/>
                  <a:gd name="T31" fmla="*/ 2147483647 h 1649"/>
                  <a:gd name="T32" fmla="*/ 2147483647 w 1549"/>
                  <a:gd name="T33" fmla="*/ 2147483647 h 1649"/>
                  <a:gd name="T34" fmla="*/ 2147483647 w 1549"/>
                  <a:gd name="T35" fmla="*/ 2147483647 h 1649"/>
                  <a:gd name="T36" fmla="*/ 2147483647 w 1549"/>
                  <a:gd name="T37" fmla="*/ 2147483647 h 1649"/>
                  <a:gd name="T38" fmla="*/ 2147483647 w 1549"/>
                  <a:gd name="T39" fmla="*/ 2147483647 h 1649"/>
                  <a:gd name="T40" fmla="*/ 2147483647 w 1549"/>
                  <a:gd name="T41" fmla="*/ 2147483647 h 1649"/>
                  <a:gd name="T42" fmla="*/ 2147483647 w 1549"/>
                  <a:gd name="T43" fmla="*/ 2147483647 h 1649"/>
                  <a:gd name="T44" fmla="*/ 2147483647 w 1549"/>
                  <a:gd name="T45" fmla="*/ 2147483647 h 1649"/>
                  <a:gd name="T46" fmla="*/ 2147483647 w 1549"/>
                  <a:gd name="T47" fmla="*/ 2147483647 h 1649"/>
                  <a:gd name="T48" fmla="*/ 2147483647 w 1549"/>
                  <a:gd name="T49" fmla="*/ 2147483647 h 1649"/>
                  <a:gd name="T50" fmla="*/ 2147483647 w 1549"/>
                  <a:gd name="T51" fmla="*/ 2147483647 h 1649"/>
                  <a:gd name="T52" fmla="*/ 2147483647 w 1549"/>
                  <a:gd name="T53" fmla="*/ 2147483647 h 1649"/>
                  <a:gd name="T54" fmla="*/ 2147483647 w 1549"/>
                  <a:gd name="T55" fmla="*/ 2147483647 h 1649"/>
                  <a:gd name="T56" fmla="*/ 2147483647 w 1549"/>
                  <a:gd name="T57" fmla="*/ 2147483647 h 1649"/>
                  <a:gd name="T58" fmla="*/ 2147483647 w 1549"/>
                  <a:gd name="T59" fmla="*/ 2147483647 h 1649"/>
                  <a:gd name="T60" fmla="*/ 2147483647 w 1549"/>
                  <a:gd name="T61" fmla="*/ 2147483647 h 1649"/>
                  <a:gd name="T62" fmla="*/ 2147483647 w 1549"/>
                  <a:gd name="T63" fmla="*/ 2147483647 h 1649"/>
                  <a:gd name="T64" fmla="*/ 2147483647 w 1549"/>
                  <a:gd name="T65" fmla="*/ 2147483647 h 1649"/>
                  <a:gd name="T66" fmla="*/ 2147483647 w 1549"/>
                  <a:gd name="T67" fmla="*/ 2147483647 h 1649"/>
                  <a:gd name="T68" fmla="*/ 2147483647 w 1549"/>
                  <a:gd name="T69" fmla="*/ 2147483647 h 1649"/>
                  <a:gd name="T70" fmla="*/ 2147483647 w 1549"/>
                  <a:gd name="T71" fmla="*/ 2147483647 h 1649"/>
                  <a:gd name="T72" fmla="*/ 2147483647 w 1549"/>
                  <a:gd name="T73" fmla="*/ 2147483647 h 1649"/>
                  <a:gd name="T74" fmla="*/ 2147483647 w 1549"/>
                  <a:gd name="T75" fmla="*/ 2147483647 h 1649"/>
                  <a:gd name="T76" fmla="*/ 2147483647 w 1549"/>
                  <a:gd name="T77" fmla="*/ 2147483647 h 1649"/>
                  <a:gd name="T78" fmla="*/ 2147483647 w 1549"/>
                  <a:gd name="T79" fmla="*/ 2147483647 h 1649"/>
                  <a:gd name="T80" fmla="*/ 2147483647 w 1549"/>
                  <a:gd name="T81" fmla="*/ 2147483647 h 1649"/>
                  <a:gd name="T82" fmla="*/ 2147483647 w 1549"/>
                  <a:gd name="T83" fmla="*/ 2147483647 h 1649"/>
                  <a:gd name="T84" fmla="*/ 2147483647 w 1549"/>
                  <a:gd name="T85" fmla="*/ 2147483647 h 1649"/>
                  <a:gd name="T86" fmla="*/ 2147483647 w 1549"/>
                  <a:gd name="T87" fmla="*/ 2147483647 h 1649"/>
                  <a:gd name="T88" fmla="*/ 2147483647 w 1549"/>
                  <a:gd name="T89" fmla="*/ 2147483647 h 1649"/>
                  <a:gd name="T90" fmla="*/ 2147483647 w 1549"/>
                  <a:gd name="T91" fmla="*/ 2147483647 h 1649"/>
                  <a:gd name="T92" fmla="*/ 2147483647 w 1549"/>
                  <a:gd name="T93" fmla="*/ 2147483647 h 1649"/>
                  <a:gd name="T94" fmla="*/ 2147483647 w 1549"/>
                  <a:gd name="T95" fmla="*/ 2147483647 h 1649"/>
                  <a:gd name="T96" fmla="*/ 2147483647 w 1549"/>
                  <a:gd name="T97" fmla="*/ 2147483647 h 1649"/>
                  <a:gd name="T98" fmla="*/ 2147483647 w 1549"/>
                  <a:gd name="T99" fmla="*/ 2147483647 h 1649"/>
                  <a:gd name="T100" fmla="*/ 2147483647 w 1549"/>
                  <a:gd name="T101" fmla="*/ 2147483647 h 1649"/>
                  <a:gd name="T102" fmla="*/ 2147483647 w 1549"/>
                  <a:gd name="T103" fmla="*/ 2147483647 h 1649"/>
                  <a:gd name="T104" fmla="*/ 2147483647 w 1549"/>
                  <a:gd name="T105" fmla="*/ 2147483647 h 1649"/>
                  <a:gd name="T106" fmla="*/ 2147483647 w 1549"/>
                  <a:gd name="T107" fmla="*/ 2147483647 h 1649"/>
                  <a:gd name="T108" fmla="*/ 2147483647 w 1549"/>
                  <a:gd name="T109" fmla="*/ 2147483647 h 1649"/>
                  <a:gd name="T110" fmla="*/ 2147483647 w 1549"/>
                  <a:gd name="T111" fmla="*/ 2147483647 h 1649"/>
                  <a:gd name="T112" fmla="*/ 2147483647 w 1549"/>
                  <a:gd name="T113" fmla="*/ 2147483647 h 1649"/>
                  <a:gd name="T114" fmla="*/ 2147483647 w 1549"/>
                  <a:gd name="T115" fmla="*/ 2147483647 h 1649"/>
                  <a:gd name="T116" fmla="*/ 2147483647 w 1549"/>
                  <a:gd name="T117" fmla="*/ 2147483647 h 1649"/>
                  <a:gd name="T118" fmla="*/ 2147483647 w 1549"/>
                  <a:gd name="T119" fmla="*/ 2147483647 h 1649"/>
                  <a:gd name="T120" fmla="*/ 2147483647 w 1549"/>
                  <a:gd name="T121" fmla="*/ 2147483647 h 16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49"/>
                  <a:gd name="T184" fmla="*/ 0 h 1649"/>
                  <a:gd name="T185" fmla="*/ 1549 w 1549"/>
                  <a:gd name="T186" fmla="*/ 1649 h 164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49" h="1649">
                    <a:moveTo>
                      <a:pt x="656" y="1649"/>
                    </a:moveTo>
                    <a:lnTo>
                      <a:pt x="644" y="1617"/>
                    </a:lnTo>
                    <a:lnTo>
                      <a:pt x="617" y="1596"/>
                    </a:lnTo>
                    <a:lnTo>
                      <a:pt x="536" y="1563"/>
                    </a:lnTo>
                    <a:lnTo>
                      <a:pt x="509" y="1461"/>
                    </a:lnTo>
                    <a:lnTo>
                      <a:pt x="493" y="1412"/>
                    </a:lnTo>
                    <a:lnTo>
                      <a:pt x="514" y="1379"/>
                    </a:lnTo>
                    <a:lnTo>
                      <a:pt x="519" y="1358"/>
                    </a:lnTo>
                    <a:lnTo>
                      <a:pt x="487" y="1326"/>
                    </a:lnTo>
                    <a:lnTo>
                      <a:pt x="471" y="1282"/>
                    </a:lnTo>
                    <a:lnTo>
                      <a:pt x="465" y="1217"/>
                    </a:lnTo>
                    <a:lnTo>
                      <a:pt x="465" y="1168"/>
                    </a:lnTo>
                    <a:lnTo>
                      <a:pt x="454" y="1147"/>
                    </a:lnTo>
                    <a:lnTo>
                      <a:pt x="373" y="1087"/>
                    </a:lnTo>
                    <a:lnTo>
                      <a:pt x="298" y="1033"/>
                    </a:lnTo>
                    <a:lnTo>
                      <a:pt x="270" y="980"/>
                    </a:lnTo>
                    <a:lnTo>
                      <a:pt x="189" y="941"/>
                    </a:lnTo>
                    <a:lnTo>
                      <a:pt x="173" y="931"/>
                    </a:lnTo>
                    <a:lnTo>
                      <a:pt x="168" y="915"/>
                    </a:lnTo>
                    <a:lnTo>
                      <a:pt x="156" y="904"/>
                    </a:lnTo>
                    <a:lnTo>
                      <a:pt x="91" y="892"/>
                    </a:lnTo>
                    <a:lnTo>
                      <a:pt x="81" y="876"/>
                    </a:lnTo>
                    <a:lnTo>
                      <a:pt x="54" y="855"/>
                    </a:lnTo>
                    <a:lnTo>
                      <a:pt x="37" y="834"/>
                    </a:lnTo>
                    <a:lnTo>
                      <a:pt x="37" y="736"/>
                    </a:lnTo>
                    <a:lnTo>
                      <a:pt x="49" y="671"/>
                    </a:lnTo>
                    <a:lnTo>
                      <a:pt x="42" y="639"/>
                    </a:lnTo>
                    <a:lnTo>
                      <a:pt x="65" y="595"/>
                    </a:lnTo>
                    <a:lnTo>
                      <a:pt x="37" y="552"/>
                    </a:lnTo>
                    <a:lnTo>
                      <a:pt x="0" y="530"/>
                    </a:lnTo>
                    <a:lnTo>
                      <a:pt x="16" y="471"/>
                    </a:lnTo>
                    <a:lnTo>
                      <a:pt x="26" y="465"/>
                    </a:lnTo>
                    <a:lnTo>
                      <a:pt x="32" y="433"/>
                    </a:lnTo>
                    <a:lnTo>
                      <a:pt x="108" y="368"/>
                    </a:lnTo>
                    <a:lnTo>
                      <a:pt x="130" y="358"/>
                    </a:lnTo>
                    <a:lnTo>
                      <a:pt x="151" y="335"/>
                    </a:lnTo>
                    <a:lnTo>
                      <a:pt x="146" y="135"/>
                    </a:lnTo>
                    <a:lnTo>
                      <a:pt x="162" y="119"/>
                    </a:lnTo>
                    <a:lnTo>
                      <a:pt x="179" y="93"/>
                    </a:lnTo>
                    <a:lnTo>
                      <a:pt x="205" y="109"/>
                    </a:lnTo>
                    <a:lnTo>
                      <a:pt x="244" y="114"/>
                    </a:lnTo>
                    <a:lnTo>
                      <a:pt x="287" y="109"/>
                    </a:lnTo>
                    <a:lnTo>
                      <a:pt x="357" y="71"/>
                    </a:lnTo>
                    <a:lnTo>
                      <a:pt x="487" y="6"/>
                    </a:lnTo>
                    <a:lnTo>
                      <a:pt x="509" y="0"/>
                    </a:lnTo>
                    <a:lnTo>
                      <a:pt x="519" y="12"/>
                    </a:lnTo>
                    <a:lnTo>
                      <a:pt x="519" y="44"/>
                    </a:lnTo>
                    <a:lnTo>
                      <a:pt x="509" y="65"/>
                    </a:lnTo>
                    <a:lnTo>
                      <a:pt x="503" y="82"/>
                    </a:lnTo>
                    <a:lnTo>
                      <a:pt x="493" y="130"/>
                    </a:lnTo>
                    <a:lnTo>
                      <a:pt x="542" y="109"/>
                    </a:lnTo>
                    <a:lnTo>
                      <a:pt x="568" y="109"/>
                    </a:lnTo>
                    <a:lnTo>
                      <a:pt x="596" y="135"/>
                    </a:lnTo>
                    <a:lnTo>
                      <a:pt x="628" y="130"/>
                    </a:lnTo>
                    <a:lnTo>
                      <a:pt x="644" y="152"/>
                    </a:lnTo>
                    <a:lnTo>
                      <a:pt x="677" y="158"/>
                    </a:lnTo>
                    <a:lnTo>
                      <a:pt x="698" y="173"/>
                    </a:lnTo>
                    <a:lnTo>
                      <a:pt x="710" y="212"/>
                    </a:lnTo>
                    <a:lnTo>
                      <a:pt x="726" y="222"/>
                    </a:lnTo>
                    <a:lnTo>
                      <a:pt x="970" y="270"/>
                    </a:lnTo>
                    <a:lnTo>
                      <a:pt x="1002" y="270"/>
                    </a:lnTo>
                    <a:lnTo>
                      <a:pt x="1051" y="314"/>
                    </a:lnTo>
                    <a:lnTo>
                      <a:pt x="1089" y="314"/>
                    </a:lnTo>
                    <a:lnTo>
                      <a:pt x="1094" y="330"/>
                    </a:lnTo>
                    <a:lnTo>
                      <a:pt x="1110" y="319"/>
                    </a:lnTo>
                    <a:lnTo>
                      <a:pt x="1132" y="314"/>
                    </a:lnTo>
                    <a:lnTo>
                      <a:pt x="1186" y="325"/>
                    </a:lnTo>
                    <a:lnTo>
                      <a:pt x="1224" y="341"/>
                    </a:lnTo>
                    <a:lnTo>
                      <a:pt x="1240" y="352"/>
                    </a:lnTo>
                    <a:lnTo>
                      <a:pt x="1235" y="363"/>
                    </a:lnTo>
                    <a:lnTo>
                      <a:pt x="1235" y="379"/>
                    </a:lnTo>
                    <a:lnTo>
                      <a:pt x="1273" y="390"/>
                    </a:lnTo>
                    <a:lnTo>
                      <a:pt x="1322" y="411"/>
                    </a:lnTo>
                    <a:lnTo>
                      <a:pt x="1327" y="444"/>
                    </a:lnTo>
                    <a:lnTo>
                      <a:pt x="1310" y="536"/>
                    </a:lnTo>
                    <a:lnTo>
                      <a:pt x="1322" y="541"/>
                    </a:lnTo>
                    <a:lnTo>
                      <a:pt x="1365" y="530"/>
                    </a:lnTo>
                    <a:lnTo>
                      <a:pt x="1370" y="536"/>
                    </a:lnTo>
                    <a:lnTo>
                      <a:pt x="1370" y="558"/>
                    </a:lnTo>
                    <a:lnTo>
                      <a:pt x="1354" y="574"/>
                    </a:lnTo>
                    <a:lnTo>
                      <a:pt x="1365" y="611"/>
                    </a:lnTo>
                    <a:lnTo>
                      <a:pt x="1403" y="639"/>
                    </a:lnTo>
                    <a:lnTo>
                      <a:pt x="1398" y="644"/>
                    </a:lnTo>
                    <a:lnTo>
                      <a:pt x="1343" y="698"/>
                    </a:lnTo>
                    <a:lnTo>
                      <a:pt x="1310" y="774"/>
                    </a:lnTo>
                    <a:lnTo>
                      <a:pt x="1294" y="822"/>
                    </a:lnTo>
                    <a:lnTo>
                      <a:pt x="1289" y="839"/>
                    </a:lnTo>
                    <a:lnTo>
                      <a:pt x="1305" y="850"/>
                    </a:lnTo>
                    <a:lnTo>
                      <a:pt x="1343" y="827"/>
                    </a:lnTo>
                    <a:lnTo>
                      <a:pt x="1387" y="746"/>
                    </a:lnTo>
                    <a:lnTo>
                      <a:pt x="1430" y="709"/>
                    </a:lnTo>
                    <a:lnTo>
                      <a:pt x="1452" y="698"/>
                    </a:lnTo>
                    <a:lnTo>
                      <a:pt x="1463" y="681"/>
                    </a:lnTo>
                    <a:lnTo>
                      <a:pt x="1484" y="660"/>
                    </a:lnTo>
                    <a:lnTo>
                      <a:pt x="1489" y="639"/>
                    </a:lnTo>
                    <a:lnTo>
                      <a:pt x="1489" y="611"/>
                    </a:lnTo>
                    <a:lnTo>
                      <a:pt x="1495" y="590"/>
                    </a:lnTo>
                    <a:lnTo>
                      <a:pt x="1506" y="579"/>
                    </a:lnTo>
                    <a:lnTo>
                      <a:pt x="1517" y="558"/>
                    </a:lnTo>
                    <a:lnTo>
                      <a:pt x="1528" y="546"/>
                    </a:lnTo>
                    <a:lnTo>
                      <a:pt x="1544" y="546"/>
                    </a:lnTo>
                    <a:lnTo>
                      <a:pt x="1549" y="563"/>
                    </a:lnTo>
                    <a:lnTo>
                      <a:pt x="1549" y="606"/>
                    </a:lnTo>
                    <a:lnTo>
                      <a:pt x="1512" y="698"/>
                    </a:lnTo>
                    <a:lnTo>
                      <a:pt x="1489" y="725"/>
                    </a:lnTo>
                    <a:lnTo>
                      <a:pt x="1479" y="757"/>
                    </a:lnTo>
                    <a:lnTo>
                      <a:pt x="1484" y="774"/>
                    </a:lnTo>
                    <a:lnTo>
                      <a:pt x="1447" y="855"/>
                    </a:lnTo>
                    <a:lnTo>
                      <a:pt x="1447" y="920"/>
                    </a:lnTo>
                    <a:lnTo>
                      <a:pt x="1447" y="968"/>
                    </a:lnTo>
                    <a:lnTo>
                      <a:pt x="1408" y="1006"/>
                    </a:lnTo>
                    <a:lnTo>
                      <a:pt x="1403" y="1022"/>
                    </a:lnTo>
                    <a:lnTo>
                      <a:pt x="1414" y="1077"/>
                    </a:lnTo>
                    <a:lnTo>
                      <a:pt x="1414" y="1168"/>
                    </a:lnTo>
                    <a:lnTo>
                      <a:pt x="1403" y="1185"/>
                    </a:lnTo>
                    <a:lnTo>
                      <a:pt x="1370" y="1277"/>
                    </a:lnTo>
                    <a:lnTo>
                      <a:pt x="1392" y="1417"/>
                    </a:lnTo>
                    <a:lnTo>
                      <a:pt x="1430" y="1509"/>
                    </a:lnTo>
                    <a:lnTo>
                      <a:pt x="1419" y="1526"/>
                    </a:lnTo>
                    <a:lnTo>
                      <a:pt x="1424" y="1542"/>
                    </a:lnTo>
                    <a:lnTo>
                      <a:pt x="1419" y="1558"/>
                    </a:lnTo>
                    <a:lnTo>
                      <a:pt x="1424" y="1601"/>
                    </a:lnTo>
                    <a:lnTo>
                      <a:pt x="656" y="1649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9525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33" name="IN"/>
              <p:cNvSpPr>
                <a:spLocks/>
              </p:cNvSpPr>
              <p:nvPr/>
            </p:nvSpPr>
            <p:spPr bwMode="auto">
              <a:xfrm>
                <a:off x="3215078" y="1806152"/>
                <a:ext cx="216974" cy="385943"/>
              </a:xfrm>
              <a:custGeom>
                <a:avLst/>
                <a:gdLst>
                  <a:gd name="T0" fmla="*/ 2147483647 w 893"/>
                  <a:gd name="T1" fmla="*/ 2147483647 h 1568"/>
                  <a:gd name="T2" fmla="*/ 2147483647 w 893"/>
                  <a:gd name="T3" fmla="*/ 2147483647 h 1568"/>
                  <a:gd name="T4" fmla="*/ 2147483647 w 893"/>
                  <a:gd name="T5" fmla="*/ 2147483647 h 1568"/>
                  <a:gd name="T6" fmla="*/ 2147483647 w 893"/>
                  <a:gd name="T7" fmla="*/ 2147483647 h 1568"/>
                  <a:gd name="T8" fmla="*/ 2147483647 w 893"/>
                  <a:gd name="T9" fmla="*/ 2147483647 h 1568"/>
                  <a:gd name="T10" fmla="*/ 2147483647 w 893"/>
                  <a:gd name="T11" fmla="*/ 2147483647 h 1568"/>
                  <a:gd name="T12" fmla="*/ 2147483647 w 893"/>
                  <a:gd name="T13" fmla="*/ 2147483647 h 1568"/>
                  <a:gd name="T14" fmla="*/ 2147483647 w 893"/>
                  <a:gd name="T15" fmla="*/ 2147483647 h 1568"/>
                  <a:gd name="T16" fmla="*/ 2147483647 w 893"/>
                  <a:gd name="T17" fmla="*/ 2147483647 h 1568"/>
                  <a:gd name="T18" fmla="*/ 2147483647 w 893"/>
                  <a:gd name="T19" fmla="*/ 2147483647 h 1568"/>
                  <a:gd name="T20" fmla="*/ 2147483647 w 893"/>
                  <a:gd name="T21" fmla="*/ 2147483647 h 1568"/>
                  <a:gd name="T22" fmla="*/ 2147483647 w 893"/>
                  <a:gd name="T23" fmla="*/ 2147483647 h 1568"/>
                  <a:gd name="T24" fmla="*/ 0 w 893"/>
                  <a:gd name="T25" fmla="*/ 2147483647 h 1568"/>
                  <a:gd name="T26" fmla="*/ 0 w 893"/>
                  <a:gd name="T27" fmla="*/ 2147483647 h 1568"/>
                  <a:gd name="T28" fmla="*/ 2147483647 w 893"/>
                  <a:gd name="T29" fmla="*/ 2147483647 h 1568"/>
                  <a:gd name="T30" fmla="*/ 2147483647 w 893"/>
                  <a:gd name="T31" fmla="*/ 2147483647 h 1568"/>
                  <a:gd name="T32" fmla="*/ 2147483647 w 893"/>
                  <a:gd name="T33" fmla="*/ 2147483647 h 1568"/>
                  <a:gd name="T34" fmla="*/ 2147483647 w 893"/>
                  <a:gd name="T35" fmla="*/ 2147483647 h 1568"/>
                  <a:gd name="T36" fmla="*/ 2147483647 w 893"/>
                  <a:gd name="T37" fmla="*/ 2147483647 h 1568"/>
                  <a:gd name="T38" fmla="*/ 2147483647 w 893"/>
                  <a:gd name="T39" fmla="*/ 2147483647 h 1568"/>
                  <a:gd name="T40" fmla="*/ 2147483647 w 893"/>
                  <a:gd name="T41" fmla="*/ 2147483647 h 1568"/>
                  <a:gd name="T42" fmla="*/ 2147483647 w 893"/>
                  <a:gd name="T43" fmla="*/ 2147483647 h 1568"/>
                  <a:gd name="T44" fmla="*/ 2147483647 w 893"/>
                  <a:gd name="T45" fmla="*/ 2147483647 h 1568"/>
                  <a:gd name="T46" fmla="*/ 2147483647 w 893"/>
                  <a:gd name="T47" fmla="*/ 2147483647 h 1568"/>
                  <a:gd name="T48" fmla="*/ 2147483647 w 893"/>
                  <a:gd name="T49" fmla="*/ 2147483647 h 1568"/>
                  <a:gd name="T50" fmla="*/ 2147483647 w 893"/>
                  <a:gd name="T51" fmla="*/ 2147483647 h 1568"/>
                  <a:gd name="T52" fmla="*/ 2147483647 w 893"/>
                  <a:gd name="T53" fmla="*/ 2147483647 h 1568"/>
                  <a:gd name="T54" fmla="*/ 2147483647 w 893"/>
                  <a:gd name="T55" fmla="*/ 2147483647 h 1568"/>
                  <a:gd name="T56" fmla="*/ 2147483647 w 893"/>
                  <a:gd name="T57" fmla="*/ 2147483647 h 1568"/>
                  <a:gd name="T58" fmla="*/ 2147483647 w 893"/>
                  <a:gd name="T59" fmla="*/ 2147483647 h 1568"/>
                  <a:gd name="T60" fmla="*/ 2147483647 w 893"/>
                  <a:gd name="T61" fmla="*/ 2147483647 h 1568"/>
                  <a:gd name="T62" fmla="*/ 2147483647 w 893"/>
                  <a:gd name="T63" fmla="*/ 2147483647 h 1568"/>
                  <a:gd name="T64" fmla="*/ 2147483647 w 893"/>
                  <a:gd name="T65" fmla="*/ 2147483647 h 1568"/>
                  <a:gd name="T66" fmla="*/ 2147483647 w 893"/>
                  <a:gd name="T67" fmla="*/ 2147483647 h 1568"/>
                  <a:gd name="T68" fmla="*/ 2147483647 w 893"/>
                  <a:gd name="T69" fmla="*/ 2147483647 h 1568"/>
                  <a:gd name="T70" fmla="*/ 2147483647 w 893"/>
                  <a:gd name="T71" fmla="*/ 2147483647 h 1568"/>
                  <a:gd name="T72" fmla="*/ 2147483647 w 893"/>
                  <a:gd name="T73" fmla="*/ 2147483647 h 1568"/>
                  <a:gd name="T74" fmla="*/ 2147483647 w 893"/>
                  <a:gd name="T75" fmla="*/ 2147483647 h 1568"/>
                  <a:gd name="T76" fmla="*/ 2147483647 w 893"/>
                  <a:gd name="T77" fmla="*/ 2147483647 h 1568"/>
                  <a:gd name="T78" fmla="*/ 2147483647 w 893"/>
                  <a:gd name="T79" fmla="*/ 2147483647 h 1568"/>
                  <a:gd name="T80" fmla="*/ 2147483647 w 893"/>
                  <a:gd name="T81" fmla="*/ 2147483647 h 1568"/>
                  <a:gd name="T82" fmla="*/ 2147483647 w 893"/>
                  <a:gd name="T83" fmla="*/ 2147483647 h 1568"/>
                  <a:gd name="T84" fmla="*/ 2147483647 w 893"/>
                  <a:gd name="T85" fmla="*/ 2147483647 h 1568"/>
                  <a:gd name="T86" fmla="*/ 2147483647 w 893"/>
                  <a:gd name="T87" fmla="*/ 2147483647 h 1568"/>
                  <a:gd name="T88" fmla="*/ 2147483647 w 893"/>
                  <a:gd name="T89" fmla="*/ 2147483647 h 1568"/>
                  <a:gd name="T90" fmla="*/ 2147483647 w 893"/>
                  <a:gd name="T91" fmla="*/ 2147483647 h 1568"/>
                  <a:gd name="T92" fmla="*/ 2147483647 w 893"/>
                  <a:gd name="T93" fmla="*/ 0 h 1568"/>
                  <a:gd name="T94" fmla="*/ 2147483647 w 893"/>
                  <a:gd name="T95" fmla="*/ 2147483647 h 1568"/>
                  <a:gd name="T96" fmla="*/ 2147483647 w 893"/>
                  <a:gd name="T97" fmla="*/ 2147483647 h 1568"/>
                  <a:gd name="T98" fmla="*/ 2147483647 w 893"/>
                  <a:gd name="T99" fmla="*/ 2147483647 h 1568"/>
                  <a:gd name="T100" fmla="*/ 2147483647 w 893"/>
                  <a:gd name="T101" fmla="*/ 2147483647 h 1568"/>
                  <a:gd name="T102" fmla="*/ 2147483647 w 893"/>
                  <a:gd name="T103" fmla="*/ 2147483647 h 1568"/>
                  <a:gd name="T104" fmla="*/ 2147483647 w 893"/>
                  <a:gd name="T105" fmla="*/ 2147483647 h 156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93"/>
                  <a:gd name="T160" fmla="*/ 0 h 1568"/>
                  <a:gd name="T161" fmla="*/ 893 w 893"/>
                  <a:gd name="T162" fmla="*/ 1568 h 156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93" h="1568">
                    <a:moveTo>
                      <a:pt x="27" y="92"/>
                    </a:moveTo>
                    <a:lnTo>
                      <a:pt x="102" y="973"/>
                    </a:lnTo>
                    <a:lnTo>
                      <a:pt x="92" y="990"/>
                    </a:lnTo>
                    <a:lnTo>
                      <a:pt x="97" y="1022"/>
                    </a:lnTo>
                    <a:lnTo>
                      <a:pt x="86" y="1066"/>
                    </a:lnTo>
                    <a:lnTo>
                      <a:pt x="119" y="1136"/>
                    </a:lnTo>
                    <a:lnTo>
                      <a:pt x="130" y="1212"/>
                    </a:lnTo>
                    <a:lnTo>
                      <a:pt x="92" y="1287"/>
                    </a:lnTo>
                    <a:lnTo>
                      <a:pt x="92" y="1308"/>
                    </a:lnTo>
                    <a:lnTo>
                      <a:pt x="65" y="1368"/>
                    </a:lnTo>
                    <a:lnTo>
                      <a:pt x="16" y="1412"/>
                    </a:lnTo>
                    <a:lnTo>
                      <a:pt x="16" y="1465"/>
                    </a:lnTo>
                    <a:lnTo>
                      <a:pt x="0" y="1530"/>
                    </a:lnTo>
                    <a:lnTo>
                      <a:pt x="0" y="1552"/>
                    </a:lnTo>
                    <a:lnTo>
                      <a:pt x="5" y="1563"/>
                    </a:lnTo>
                    <a:lnTo>
                      <a:pt x="27" y="1568"/>
                    </a:lnTo>
                    <a:lnTo>
                      <a:pt x="53" y="1558"/>
                    </a:lnTo>
                    <a:lnTo>
                      <a:pt x="48" y="1552"/>
                    </a:lnTo>
                    <a:lnTo>
                      <a:pt x="60" y="1519"/>
                    </a:lnTo>
                    <a:lnTo>
                      <a:pt x="113" y="1525"/>
                    </a:lnTo>
                    <a:lnTo>
                      <a:pt x="184" y="1498"/>
                    </a:lnTo>
                    <a:lnTo>
                      <a:pt x="270" y="1535"/>
                    </a:lnTo>
                    <a:lnTo>
                      <a:pt x="276" y="1547"/>
                    </a:lnTo>
                    <a:lnTo>
                      <a:pt x="298" y="1542"/>
                    </a:lnTo>
                    <a:lnTo>
                      <a:pt x="314" y="1487"/>
                    </a:lnTo>
                    <a:lnTo>
                      <a:pt x="363" y="1465"/>
                    </a:lnTo>
                    <a:lnTo>
                      <a:pt x="379" y="1493"/>
                    </a:lnTo>
                    <a:lnTo>
                      <a:pt x="411" y="1514"/>
                    </a:lnTo>
                    <a:lnTo>
                      <a:pt x="433" y="1493"/>
                    </a:lnTo>
                    <a:lnTo>
                      <a:pt x="455" y="1417"/>
                    </a:lnTo>
                    <a:lnTo>
                      <a:pt x="476" y="1395"/>
                    </a:lnTo>
                    <a:lnTo>
                      <a:pt x="498" y="1395"/>
                    </a:lnTo>
                    <a:lnTo>
                      <a:pt x="530" y="1433"/>
                    </a:lnTo>
                    <a:lnTo>
                      <a:pt x="602" y="1433"/>
                    </a:lnTo>
                    <a:lnTo>
                      <a:pt x="618" y="1368"/>
                    </a:lnTo>
                    <a:lnTo>
                      <a:pt x="737" y="1212"/>
                    </a:lnTo>
                    <a:lnTo>
                      <a:pt x="737" y="1157"/>
                    </a:lnTo>
                    <a:lnTo>
                      <a:pt x="763" y="1147"/>
                    </a:lnTo>
                    <a:lnTo>
                      <a:pt x="812" y="1152"/>
                    </a:lnTo>
                    <a:lnTo>
                      <a:pt x="851" y="1119"/>
                    </a:lnTo>
                    <a:lnTo>
                      <a:pt x="883" y="1114"/>
                    </a:lnTo>
                    <a:lnTo>
                      <a:pt x="893" y="1087"/>
                    </a:lnTo>
                    <a:lnTo>
                      <a:pt x="877" y="1027"/>
                    </a:lnTo>
                    <a:lnTo>
                      <a:pt x="877" y="1006"/>
                    </a:lnTo>
                    <a:lnTo>
                      <a:pt x="888" y="978"/>
                    </a:lnTo>
                    <a:lnTo>
                      <a:pt x="779" y="17"/>
                    </a:lnTo>
                    <a:lnTo>
                      <a:pt x="774" y="0"/>
                    </a:lnTo>
                    <a:lnTo>
                      <a:pt x="206" y="70"/>
                    </a:lnTo>
                    <a:lnTo>
                      <a:pt x="190" y="87"/>
                    </a:lnTo>
                    <a:lnTo>
                      <a:pt x="146" y="103"/>
                    </a:lnTo>
                    <a:lnTo>
                      <a:pt x="119" y="114"/>
                    </a:lnTo>
                    <a:lnTo>
                      <a:pt x="70" y="124"/>
                    </a:lnTo>
                    <a:lnTo>
                      <a:pt x="27" y="92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9525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34" name="OH"/>
              <p:cNvSpPr>
                <a:spLocks/>
              </p:cNvSpPr>
              <p:nvPr/>
            </p:nvSpPr>
            <p:spPr bwMode="auto">
              <a:xfrm>
                <a:off x="3399906" y="1757909"/>
                <a:ext cx="305371" cy="329661"/>
              </a:xfrm>
              <a:custGeom>
                <a:avLst/>
                <a:gdLst>
                  <a:gd name="T0" fmla="*/ 2147483647 w 1231"/>
                  <a:gd name="T1" fmla="*/ 2147483647 h 1379"/>
                  <a:gd name="T2" fmla="*/ 2147483647 w 1231"/>
                  <a:gd name="T3" fmla="*/ 2147483647 h 1379"/>
                  <a:gd name="T4" fmla="*/ 2147483647 w 1231"/>
                  <a:gd name="T5" fmla="*/ 2147483647 h 1379"/>
                  <a:gd name="T6" fmla="*/ 2147483647 w 1231"/>
                  <a:gd name="T7" fmla="*/ 2147483647 h 1379"/>
                  <a:gd name="T8" fmla="*/ 2147483647 w 1231"/>
                  <a:gd name="T9" fmla="*/ 2147483647 h 1379"/>
                  <a:gd name="T10" fmla="*/ 2147483647 w 1231"/>
                  <a:gd name="T11" fmla="*/ 2147483647 h 1379"/>
                  <a:gd name="T12" fmla="*/ 2147483647 w 1231"/>
                  <a:gd name="T13" fmla="*/ 2147483647 h 1379"/>
                  <a:gd name="T14" fmla="*/ 2147483647 w 1231"/>
                  <a:gd name="T15" fmla="*/ 2147483647 h 1379"/>
                  <a:gd name="T16" fmla="*/ 2147483647 w 1231"/>
                  <a:gd name="T17" fmla="*/ 2147483647 h 1379"/>
                  <a:gd name="T18" fmla="*/ 2147483647 w 1231"/>
                  <a:gd name="T19" fmla="*/ 2147483647 h 1379"/>
                  <a:gd name="T20" fmla="*/ 2147483647 w 1231"/>
                  <a:gd name="T21" fmla="*/ 2147483647 h 1379"/>
                  <a:gd name="T22" fmla="*/ 2147483647 w 1231"/>
                  <a:gd name="T23" fmla="*/ 2147483647 h 1379"/>
                  <a:gd name="T24" fmla="*/ 2147483647 w 1231"/>
                  <a:gd name="T25" fmla="*/ 2147483647 h 1379"/>
                  <a:gd name="T26" fmla="*/ 2147483647 w 1231"/>
                  <a:gd name="T27" fmla="*/ 2147483647 h 1379"/>
                  <a:gd name="T28" fmla="*/ 2147483647 w 1231"/>
                  <a:gd name="T29" fmla="*/ 2147483647 h 1379"/>
                  <a:gd name="T30" fmla="*/ 2147483647 w 1231"/>
                  <a:gd name="T31" fmla="*/ 2147483647 h 1379"/>
                  <a:gd name="T32" fmla="*/ 2147483647 w 1231"/>
                  <a:gd name="T33" fmla="*/ 2147483647 h 1379"/>
                  <a:gd name="T34" fmla="*/ 2147483647 w 1231"/>
                  <a:gd name="T35" fmla="*/ 2147483647 h 1379"/>
                  <a:gd name="T36" fmla="*/ 2147483647 w 1231"/>
                  <a:gd name="T37" fmla="*/ 2147483647 h 1379"/>
                  <a:gd name="T38" fmla="*/ 2147483647 w 1231"/>
                  <a:gd name="T39" fmla="*/ 2147483647 h 1379"/>
                  <a:gd name="T40" fmla="*/ 2147483647 w 1231"/>
                  <a:gd name="T41" fmla="*/ 2147483647 h 1379"/>
                  <a:gd name="T42" fmla="*/ 2147483647 w 1231"/>
                  <a:gd name="T43" fmla="*/ 2147483647 h 1379"/>
                  <a:gd name="T44" fmla="*/ 2147483647 w 1231"/>
                  <a:gd name="T45" fmla="*/ 2147483647 h 1379"/>
                  <a:gd name="T46" fmla="*/ 2147483647 w 1231"/>
                  <a:gd name="T47" fmla="*/ 2147483647 h 1379"/>
                  <a:gd name="T48" fmla="*/ 2147483647 w 1231"/>
                  <a:gd name="T49" fmla="*/ 2147483647 h 1379"/>
                  <a:gd name="T50" fmla="*/ 2147483647 w 1231"/>
                  <a:gd name="T51" fmla="*/ 2147483647 h 1379"/>
                  <a:gd name="T52" fmla="*/ 2147483647 w 1231"/>
                  <a:gd name="T53" fmla="*/ 2147483647 h 1379"/>
                  <a:gd name="T54" fmla="*/ 2147483647 w 1231"/>
                  <a:gd name="T55" fmla="*/ 2147483647 h 1379"/>
                  <a:gd name="T56" fmla="*/ 2147483647 w 1231"/>
                  <a:gd name="T57" fmla="*/ 2147483647 h 1379"/>
                  <a:gd name="T58" fmla="*/ 2147483647 w 1231"/>
                  <a:gd name="T59" fmla="*/ 2147483647 h 1379"/>
                  <a:gd name="T60" fmla="*/ 2147483647 w 1231"/>
                  <a:gd name="T61" fmla="*/ 2147483647 h 1379"/>
                  <a:gd name="T62" fmla="*/ 2147483647 w 1231"/>
                  <a:gd name="T63" fmla="*/ 2147483647 h 1379"/>
                  <a:gd name="T64" fmla="*/ 2147483647 w 1231"/>
                  <a:gd name="T65" fmla="*/ 2147483647 h 1379"/>
                  <a:gd name="T66" fmla="*/ 2147483647 w 1231"/>
                  <a:gd name="T67" fmla="*/ 2147483647 h 1379"/>
                  <a:gd name="T68" fmla="*/ 2147483647 w 1231"/>
                  <a:gd name="T69" fmla="*/ 2147483647 h 1379"/>
                  <a:gd name="T70" fmla="*/ 2147483647 w 1231"/>
                  <a:gd name="T71" fmla="*/ 2147483647 h 1379"/>
                  <a:gd name="T72" fmla="*/ 2147483647 w 1231"/>
                  <a:gd name="T73" fmla="*/ 2147483647 h 1379"/>
                  <a:gd name="T74" fmla="*/ 0 w 1231"/>
                  <a:gd name="T75" fmla="*/ 2147483647 h 137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31"/>
                  <a:gd name="T115" fmla="*/ 0 h 1379"/>
                  <a:gd name="T116" fmla="*/ 1231 w 1231"/>
                  <a:gd name="T117" fmla="*/ 1379 h 137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31" h="1379">
                    <a:moveTo>
                      <a:pt x="0" y="244"/>
                    </a:moveTo>
                    <a:lnTo>
                      <a:pt x="109" y="1205"/>
                    </a:lnTo>
                    <a:lnTo>
                      <a:pt x="137" y="1205"/>
                    </a:lnTo>
                    <a:lnTo>
                      <a:pt x="163" y="1222"/>
                    </a:lnTo>
                    <a:lnTo>
                      <a:pt x="179" y="1222"/>
                    </a:lnTo>
                    <a:lnTo>
                      <a:pt x="207" y="1200"/>
                    </a:lnTo>
                    <a:lnTo>
                      <a:pt x="267" y="1244"/>
                    </a:lnTo>
                    <a:lnTo>
                      <a:pt x="293" y="1298"/>
                    </a:lnTo>
                    <a:lnTo>
                      <a:pt x="337" y="1314"/>
                    </a:lnTo>
                    <a:lnTo>
                      <a:pt x="391" y="1309"/>
                    </a:lnTo>
                    <a:lnTo>
                      <a:pt x="456" y="1351"/>
                    </a:lnTo>
                    <a:lnTo>
                      <a:pt x="477" y="1325"/>
                    </a:lnTo>
                    <a:lnTo>
                      <a:pt x="500" y="1314"/>
                    </a:lnTo>
                    <a:lnTo>
                      <a:pt x="549" y="1341"/>
                    </a:lnTo>
                    <a:lnTo>
                      <a:pt x="591" y="1335"/>
                    </a:lnTo>
                    <a:lnTo>
                      <a:pt x="597" y="1325"/>
                    </a:lnTo>
                    <a:lnTo>
                      <a:pt x="624" y="1314"/>
                    </a:lnTo>
                    <a:lnTo>
                      <a:pt x="630" y="1298"/>
                    </a:lnTo>
                    <a:lnTo>
                      <a:pt x="668" y="1270"/>
                    </a:lnTo>
                    <a:lnTo>
                      <a:pt x="679" y="1293"/>
                    </a:lnTo>
                    <a:lnTo>
                      <a:pt x="705" y="1335"/>
                    </a:lnTo>
                    <a:lnTo>
                      <a:pt x="744" y="1346"/>
                    </a:lnTo>
                    <a:lnTo>
                      <a:pt x="770" y="1368"/>
                    </a:lnTo>
                    <a:lnTo>
                      <a:pt x="786" y="1379"/>
                    </a:lnTo>
                    <a:lnTo>
                      <a:pt x="824" y="1379"/>
                    </a:lnTo>
                    <a:lnTo>
                      <a:pt x="852" y="1325"/>
                    </a:lnTo>
                    <a:lnTo>
                      <a:pt x="873" y="1314"/>
                    </a:lnTo>
                    <a:lnTo>
                      <a:pt x="873" y="1270"/>
                    </a:lnTo>
                    <a:lnTo>
                      <a:pt x="873" y="1228"/>
                    </a:lnTo>
                    <a:lnTo>
                      <a:pt x="900" y="1140"/>
                    </a:lnTo>
                    <a:lnTo>
                      <a:pt x="922" y="1140"/>
                    </a:lnTo>
                    <a:lnTo>
                      <a:pt x="949" y="1184"/>
                    </a:lnTo>
                    <a:lnTo>
                      <a:pt x="982" y="1147"/>
                    </a:lnTo>
                    <a:lnTo>
                      <a:pt x="971" y="1103"/>
                    </a:lnTo>
                    <a:lnTo>
                      <a:pt x="998" y="1038"/>
                    </a:lnTo>
                    <a:lnTo>
                      <a:pt x="1025" y="1017"/>
                    </a:lnTo>
                    <a:lnTo>
                      <a:pt x="1025" y="1000"/>
                    </a:lnTo>
                    <a:lnTo>
                      <a:pt x="1047" y="973"/>
                    </a:lnTo>
                    <a:lnTo>
                      <a:pt x="1074" y="979"/>
                    </a:lnTo>
                    <a:lnTo>
                      <a:pt x="1107" y="968"/>
                    </a:lnTo>
                    <a:lnTo>
                      <a:pt x="1112" y="957"/>
                    </a:lnTo>
                    <a:lnTo>
                      <a:pt x="1166" y="892"/>
                    </a:lnTo>
                    <a:lnTo>
                      <a:pt x="1177" y="887"/>
                    </a:lnTo>
                    <a:lnTo>
                      <a:pt x="1209" y="859"/>
                    </a:lnTo>
                    <a:lnTo>
                      <a:pt x="1204" y="817"/>
                    </a:lnTo>
                    <a:lnTo>
                      <a:pt x="1198" y="794"/>
                    </a:lnTo>
                    <a:lnTo>
                      <a:pt x="1198" y="768"/>
                    </a:lnTo>
                    <a:lnTo>
                      <a:pt x="1215" y="736"/>
                    </a:lnTo>
                    <a:lnTo>
                      <a:pt x="1231" y="600"/>
                    </a:lnTo>
                    <a:lnTo>
                      <a:pt x="1177" y="573"/>
                    </a:lnTo>
                    <a:lnTo>
                      <a:pt x="1221" y="541"/>
                    </a:lnTo>
                    <a:lnTo>
                      <a:pt x="1204" y="503"/>
                    </a:lnTo>
                    <a:lnTo>
                      <a:pt x="1226" y="487"/>
                    </a:lnTo>
                    <a:lnTo>
                      <a:pt x="1231" y="487"/>
                    </a:lnTo>
                    <a:lnTo>
                      <a:pt x="1149" y="0"/>
                    </a:lnTo>
                    <a:lnTo>
                      <a:pt x="1009" y="70"/>
                    </a:lnTo>
                    <a:lnTo>
                      <a:pt x="949" y="108"/>
                    </a:lnTo>
                    <a:lnTo>
                      <a:pt x="922" y="130"/>
                    </a:lnTo>
                    <a:lnTo>
                      <a:pt x="840" y="216"/>
                    </a:lnTo>
                    <a:lnTo>
                      <a:pt x="814" y="227"/>
                    </a:lnTo>
                    <a:lnTo>
                      <a:pt x="792" y="227"/>
                    </a:lnTo>
                    <a:lnTo>
                      <a:pt x="749" y="227"/>
                    </a:lnTo>
                    <a:lnTo>
                      <a:pt x="721" y="232"/>
                    </a:lnTo>
                    <a:lnTo>
                      <a:pt x="656" y="286"/>
                    </a:lnTo>
                    <a:lnTo>
                      <a:pt x="630" y="286"/>
                    </a:lnTo>
                    <a:lnTo>
                      <a:pt x="575" y="265"/>
                    </a:lnTo>
                    <a:lnTo>
                      <a:pt x="559" y="276"/>
                    </a:lnTo>
                    <a:lnTo>
                      <a:pt x="542" y="270"/>
                    </a:lnTo>
                    <a:lnTo>
                      <a:pt x="559" y="249"/>
                    </a:lnTo>
                    <a:lnTo>
                      <a:pt x="542" y="244"/>
                    </a:lnTo>
                    <a:lnTo>
                      <a:pt x="505" y="237"/>
                    </a:lnTo>
                    <a:lnTo>
                      <a:pt x="418" y="211"/>
                    </a:lnTo>
                    <a:lnTo>
                      <a:pt x="402" y="200"/>
                    </a:lnTo>
                    <a:lnTo>
                      <a:pt x="358" y="211"/>
                    </a:lnTo>
                    <a:lnTo>
                      <a:pt x="358" y="19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9525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</p:sp>
        </p:grpSp>
        <p:sp>
          <p:nvSpPr>
            <p:cNvPr id="19" name="FL"/>
            <p:cNvSpPr>
              <a:spLocks/>
            </p:cNvSpPr>
            <p:nvPr/>
          </p:nvSpPr>
          <p:spPr bwMode="auto">
            <a:xfrm>
              <a:off x="3303472" y="2762975"/>
              <a:ext cx="650924" cy="490471"/>
            </a:xfrm>
            <a:custGeom>
              <a:avLst/>
              <a:gdLst>
                <a:gd name="T0" fmla="*/ 2147483647 w 2687"/>
                <a:gd name="T1" fmla="*/ 2147483647 h 2028"/>
                <a:gd name="T2" fmla="*/ 0 w 2687"/>
                <a:gd name="T3" fmla="*/ 2147483647 h 2028"/>
                <a:gd name="T4" fmla="*/ 2147483647 w 2687"/>
                <a:gd name="T5" fmla="*/ 2147483647 h 2028"/>
                <a:gd name="T6" fmla="*/ 2147483647 w 2687"/>
                <a:gd name="T7" fmla="*/ 2147483647 h 2028"/>
                <a:gd name="T8" fmla="*/ 2147483647 w 2687"/>
                <a:gd name="T9" fmla="*/ 2147483647 h 2028"/>
                <a:gd name="T10" fmla="*/ 2147483647 w 2687"/>
                <a:gd name="T11" fmla="*/ 2147483647 h 2028"/>
                <a:gd name="T12" fmla="*/ 2147483647 w 2687"/>
                <a:gd name="T13" fmla="*/ 2147483647 h 2028"/>
                <a:gd name="T14" fmla="*/ 2147483647 w 2687"/>
                <a:gd name="T15" fmla="*/ 2147483647 h 2028"/>
                <a:gd name="T16" fmla="*/ 2147483647 w 2687"/>
                <a:gd name="T17" fmla="*/ 2147483647 h 2028"/>
                <a:gd name="T18" fmla="*/ 2147483647 w 2687"/>
                <a:gd name="T19" fmla="*/ 2147483647 h 2028"/>
                <a:gd name="T20" fmla="*/ 2147483647 w 2687"/>
                <a:gd name="T21" fmla="*/ 2147483647 h 2028"/>
                <a:gd name="T22" fmla="*/ 2147483647 w 2687"/>
                <a:gd name="T23" fmla="*/ 2147483647 h 2028"/>
                <a:gd name="T24" fmla="*/ 2147483647 w 2687"/>
                <a:gd name="T25" fmla="*/ 2147483647 h 2028"/>
                <a:gd name="T26" fmla="*/ 2147483647 w 2687"/>
                <a:gd name="T27" fmla="*/ 2147483647 h 2028"/>
                <a:gd name="T28" fmla="*/ 2147483647 w 2687"/>
                <a:gd name="T29" fmla="*/ 2147483647 h 2028"/>
                <a:gd name="T30" fmla="*/ 2147483647 w 2687"/>
                <a:gd name="T31" fmla="*/ 2147483647 h 2028"/>
                <a:gd name="T32" fmla="*/ 2147483647 w 2687"/>
                <a:gd name="T33" fmla="*/ 2147483647 h 2028"/>
                <a:gd name="T34" fmla="*/ 2147483647 w 2687"/>
                <a:gd name="T35" fmla="*/ 2147483647 h 2028"/>
                <a:gd name="T36" fmla="*/ 2147483647 w 2687"/>
                <a:gd name="T37" fmla="*/ 2147483647 h 2028"/>
                <a:gd name="T38" fmla="*/ 2147483647 w 2687"/>
                <a:gd name="T39" fmla="*/ 2147483647 h 2028"/>
                <a:gd name="T40" fmla="*/ 2147483647 w 2687"/>
                <a:gd name="T41" fmla="*/ 2147483647 h 2028"/>
                <a:gd name="T42" fmla="*/ 2147483647 w 2687"/>
                <a:gd name="T43" fmla="*/ 2147483647 h 2028"/>
                <a:gd name="T44" fmla="*/ 2147483647 w 2687"/>
                <a:gd name="T45" fmla="*/ 2147483647 h 2028"/>
                <a:gd name="T46" fmla="*/ 2147483647 w 2687"/>
                <a:gd name="T47" fmla="*/ 2147483647 h 2028"/>
                <a:gd name="T48" fmla="*/ 2147483647 w 2687"/>
                <a:gd name="T49" fmla="*/ 2147483647 h 2028"/>
                <a:gd name="T50" fmla="*/ 2147483647 w 2687"/>
                <a:gd name="T51" fmla="*/ 2147483647 h 2028"/>
                <a:gd name="T52" fmla="*/ 2147483647 w 2687"/>
                <a:gd name="T53" fmla="*/ 2147483647 h 2028"/>
                <a:gd name="T54" fmla="*/ 2147483647 w 2687"/>
                <a:gd name="T55" fmla="*/ 2147483647 h 2028"/>
                <a:gd name="T56" fmla="*/ 2147483647 w 2687"/>
                <a:gd name="T57" fmla="*/ 2147483647 h 2028"/>
                <a:gd name="T58" fmla="*/ 2147483647 w 2687"/>
                <a:gd name="T59" fmla="*/ 2147483647 h 2028"/>
                <a:gd name="T60" fmla="*/ 2147483647 w 2687"/>
                <a:gd name="T61" fmla="*/ 2147483647 h 2028"/>
                <a:gd name="T62" fmla="*/ 2147483647 w 2687"/>
                <a:gd name="T63" fmla="*/ 2147483647 h 2028"/>
                <a:gd name="T64" fmla="*/ 2147483647 w 2687"/>
                <a:gd name="T65" fmla="*/ 2147483647 h 2028"/>
                <a:gd name="T66" fmla="*/ 2147483647 w 2687"/>
                <a:gd name="T67" fmla="*/ 2147483647 h 2028"/>
                <a:gd name="T68" fmla="*/ 2147483647 w 2687"/>
                <a:gd name="T69" fmla="*/ 2147483647 h 2028"/>
                <a:gd name="T70" fmla="*/ 2147483647 w 2687"/>
                <a:gd name="T71" fmla="*/ 2147483647 h 2028"/>
                <a:gd name="T72" fmla="*/ 2147483647 w 2687"/>
                <a:gd name="T73" fmla="*/ 2147483647 h 2028"/>
                <a:gd name="T74" fmla="*/ 2147483647 w 2687"/>
                <a:gd name="T75" fmla="*/ 2147483647 h 2028"/>
                <a:gd name="T76" fmla="*/ 2147483647 w 2687"/>
                <a:gd name="T77" fmla="*/ 2147483647 h 2028"/>
                <a:gd name="T78" fmla="*/ 2147483647 w 2687"/>
                <a:gd name="T79" fmla="*/ 2147483647 h 2028"/>
                <a:gd name="T80" fmla="*/ 2147483647 w 2687"/>
                <a:gd name="T81" fmla="*/ 2147483647 h 2028"/>
                <a:gd name="T82" fmla="*/ 2147483647 w 2687"/>
                <a:gd name="T83" fmla="*/ 2147483647 h 2028"/>
                <a:gd name="T84" fmla="*/ 2147483647 w 2687"/>
                <a:gd name="T85" fmla="*/ 2147483647 h 2028"/>
                <a:gd name="T86" fmla="*/ 2147483647 w 2687"/>
                <a:gd name="T87" fmla="*/ 2147483647 h 2028"/>
                <a:gd name="T88" fmla="*/ 2147483647 w 2687"/>
                <a:gd name="T89" fmla="*/ 2147483647 h 2028"/>
                <a:gd name="T90" fmla="*/ 2147483647 w 2687"/>
                <a:gd name="T91" fmla="*/ 2147483647 h 2028"/>
                <a:gd name="T92" fmla="*/ 2147483647 w 2687"/>
                <a:gd name="T93" fmla="*/ 2147483647 h 2028"/>
                <a:gd name="T94" fmla="*/ 2147483647 w 2687"/>
                <a:gd name="T95" fmla="*/ 2147483647 h 2028"/>
                <a:gd name="T96" fmla="*/ 2147483647 w 2687"/>
                <a:gd name="T97" fmla="*/ 2147483647 h 2028"/>
                <a:gd name="T98" fmla="*/ 2147483647 w 2687"/>
                <a:gd name="T99" fmla="*/ 2147483647 h 2028"/>
                <a:gd name="T100" fmla="*/ 2147483647 w 2687"/>
                <a:gd name="T101" fmla="*/ 2147483647 h 2028"/>
                <a:gd name="T102" fmla="*/ 2147483647 w 2687"/>
                <a:gd name="T103" fmla="*/ 2147483647 h 2028"/>
                <a:gd name="T104" fmla="*/ 2147483647 w 2687"/>
                <a:gd name="T105" fmla="*/ 2147483647 h 2028"/>
                <a:gd name="T106" fmla="*/ 2147483647 w 2687"/>
                <a:gd name="T107" fmla="*/ 2147483647 h 2028"/>
                <a:gd name="T108" fmla="*/ 2147483647 w 2687"/>
                <a:gd name="T109" fmla="*/ 2147483647 h 2028"/>
                <a:gd name="T110" fmla="*/ 2147483647 w 2687"/>
                <a:gd name="T111" fmla="*/ 2147483647 h 2028"/>
                <a:gd name="T112" fmla="*/ 2147483647 w 2687"/>
                <a:gd name="T113" fmla="*/ 2147483647 h 2028"/>
                <a:gd name="T114" fmla="*/ 2147483647 w 2687"/>
                <a:gd name="T115" fmla="*/ 2147483647 h 2028"/>
                <a:gd name="T116" fmla="*/ 2147483647 w 2687"/>
                <a:gd name="T117" fmla="*/ 2147483647 h 2028"/>
                <a:gd name="T118" fmla="*/ 2147483647 w 2687"/>
                <a:gd name="T119" fmla="*/ 2147483647 h 202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87"/>
                <a:gd name="T181" fmla="*/ 0 h 2028"/>
                <a:gd name="T182" fmla="*/ 2687 w 2687"/>
                <a:gd name="T183" fmla="*/ 2028 h 202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87" h="2028">
                  <a:moveTo>
                    <a:pt x="823" y="71"/>
                  </a:moveTo>
                  <a:lnTo>
                    <a:pt x="5" y="151"/>
                  </a:lnTo>
                  <a:lnTo>
                    <a:pt x="5" y="167"/>
                  </a:lnTo>
                  <a:lnTo>
                    <a:pt x="5" y="178"/>
                  </a:lnTo>
                  <a:lnTo>
                    <a:pt x="0" y="183"/>
                  </a:lnTo>
                  <a:lnTo>
                    <a:pt x="0" y="211"/>
                  </a:lnTo>
                  <a:lnTo>
                    <a:pt x="27" y="248"/>
                  </a:lnTo>
                  <a:lnTo>
                    <a:pt x="43" y="265"/>
                  </a:lnTo>
                  <a:lnTo>
                    <a:pt x="53" y="265"/>
                  </a:lnTo>
                  <a:lnTo>
                    <a:pt x="76" y="281"/>
                  </a:lnTo>
                  <a:lnTo>
                    <a:pt x="81" y="297"/>
                  </a:lnTo>
                  <a:lnTo>
                    <a:pt x="65" y="330"/>
                  </a:lnTo>
                  <a:lnTo>
                    <a:pt x="65" y="341"/>
                  </a:lnTo>
                  <a:lnTo>
                    <a:pt x="81" y="346"/>
                  </a:lnTo>
                  <a:lnTo>
                    <a:pt x="86" y="357"/>
                  </a:lnTo>
                  <a:lnTo>
                    <a:pt x="86" y="362"/>
                  </a:lnTo>
                  <a:lnTo>
                    <a:pt x="70" y="378"/>
                  </a:lnTo>
                  <a:lnTo>
                    <a:pt x="70" y="401"/>
                  </a:lnTo>
                  <a:lnTo>
                    <a:pt x="81" y="406"/>
                  </a:lnTo>
                  <a:lnTo>
                    <a:pt x="125" y="394"/>
                  </a:lnTo>
                  <a:lnTo>
                    <a:pt x="146" y="384"/>
                  </a:lnTo>
                  <a:lnTo>
                    <a:pt x="157" y="336"/>
                  </a:lnTo>
                  <a:lnTo>
                    <a:pt x="167" y="324"/>
                  </a:lnTo>
                  <a:lnTo>
                    <a:pt x="184" y="330"/>
                  </a:lnTo>
                  <a:lnTo>
                    <a:pt x="200" y="330"/>
                  </a:lnTo>
                  <a:lnTo>
                    <a:pt x="211" y="324"/>
                  </a:lnTo>
                  <a:lnTo>
                    <a:pt x="227" y="324"/>
                  </a:lnTo>
                  <a:lnTo>
                    <a:pt x="222" y="341"/>
                  </a:lnTo>
                  <a:lnTo>
                    <a:pt x="190" y="368"/>
                  </a:lnTo>
                  <a:lnTo>
                    <a:pt x="195" y="368"/>
                  </a:lnTo>
                  <a:lnTo>
                    <a:pt x="222" y="357"/>
                  </a:lnTo>
                  <a:lnTo>
                    <a:pt x="265" y="357"/>
                  </a:lnTo>
                  <a:lnTo>
                    <a:pt x="406" y="308"/>
                  </a:lnTo>
                  <a:lnTo>
                    <a:pt x="428" y="308"/>
                  </a:lnTo>
                  <a:lnTo>
                    <a:pt x="428" y="319"/>
                  </a:lnTo>
                  <a:lnTo>
                    <a:pt x="400" y="341"/>
                  </a:lnTo>
                  <a:lnTo>
                    <a:pt x="416" y="346"/>
                  </a:lnTo>
                  <a:lnTo>
                    <a:pt x="476" y="352"/>
                  </a:lnTo>
                  <a:lnTo>
                    <a:pt x="542" y="373"/>
                  </a:lnTo>
                  <a:lnTo>
                    <a:pt x="607" y="406"/>
                  </a:lnTo>
                  <a:lnTo>
                    <a:pt x="623" y="417"/>
                  </a:lnTo>
                  <a:lnTo>
                    <a:pt x="623" y="394"/>
                  </a:lnTo>
                  <a:lnTo>
                    <a:pt x="634" y="384"/>
                  </a:lnTo>
                  <a:lnTo>
                    <a:pt x="650" y="401"/>
                  </a:lnTo>
                  <a:lnTo>
                    <a:pt x="688" y="411"/>
                  </a:lnTo>
                  <a:lnTo>
                    <a:pt x="699" y="417"/>
                  </a:lnTo>
                  <a:lnTo>
                    <a:pt x="699" y="422"/>
                  </a:lnTo>
                  <a:lnTo>
                    <a:pt x="683" y="433"/>
                  </a:lnTo>
                  <a:lnTo>
                    <a:pt x="688" y="443"/>
                  </a:lnTo>
                  <a:lnTo>
                    <a:pt x="774" y="503"/>
                  </a:lnTo>
                  <a:lnTo>
                    <a:pt x="779" y="524"/>
                  </a:lnTo>
                  <a:lnTo>
                    <a:pt x="774" y="547"/>
                  </a:lnTo>
                  <a:lnTo>
                    <a:pt x="769" y="557"/>
                  </a:lnTo>
                  <a:lnTo>
                    <a:pt x="758" y="552"/>
                  </a:lnTo>
                  <a:lnTo>
                    <a:pt x="753" y="530"/>
                  </a:lnTo>
                  <a:lnTo>
                    <a:pt x="742" y="552"/>
                  </a:lnTo>
                  <a:lnTo>
                    <a:pt x="753" y="568"/>
                  </a:lnTo>
                  <a:lnTo>
                    <a:pt x="763" y="573"/>
                  </a:lnTo>
                  <a:lnTo>
                    <a:pt x="883" y="541"/>
                  </a:lnTo>
                  <a:lnTo>
                    <a:pt x="888" y="524"/>
                  </a:lnTo>
                  <a:lnTo>
                    <a:pt x="926" y="524"/>
                  </a:lnTo>
                  <a:lnTo>
                    <a:pt x="1018" y="449"/>
                  </a:lnTo>
                  <a:lnTo>
                    <a:pt x="1084" y="449"/>
                  </a:lnTo>
                  <a:lnTo>
                    <a:pt x="1084" y="433"/>
                  </a:lnTo>
                  <a:lnTo>
                    <a:pt x="1072" y="417"/>
                  </a:lnTo>
                  <a:lnTo>
                    <a:pt x="1089" y="378"/>
                  </a:lnTo>
                  <a:lnTo>
                    <a:pt x="1186" y="368"/>
                  </a:lnTo>
                  <a:lnTo>
                    <a:pt x="1333" y="438"/>
                  </a:lnTo>
                  <a:lnTo>
                    <a:pt x="1338" y="459"/>
                  </a:lnTo>
                  <a:lnTo>
                    <a:pt x="1376" y="492"/>
                  </a:lnTo>
                  <a:lnTo>
                    <a:pt x="1409" y="541"/>
                  </a:lnTo>
                  <a:lnTo>
                    <a:pt x="1500" y="606"/>
                  </a:lnTo>
                  <a:lnTo>
                    <a:pt x="1512" y="633"/>
                  </a:lnTo>
                  <a:lnTo>
                    <a:pt x="1539" y="654"/>
                  </a:lnTo>
                  <a:lnTo>
                    <a:pt x="1609" y="654"/>
                  </a:lnTo>
                  <a:lnTo>
                    <a:pt x="1663" y="735"/>
                  </a:lnTo>
                  <a:lnTo>
                    <a:pt x="1679" y="747"/>
                  </a:lnTo>
                  <a:lnTo>
                    <a:pt x="1674" y="773"/>
                  </a:lnTo>
                  <a:lnTo>
                    <a:pt x="1696" y="854"/>
                  </a:lnTo>
                  <a:lnTo>
                    <a:pt x="1684" y="941"/>
                  </a:lnTo>
                  <a:lnTo>
                    <a:pt x="1663" y="1039"/>
                  </a:lnTo>
                  <a:lnTo>
                    <a:pt x="1668" y="1119"/>
                  </a:lnTo>
                  <a:lnTo>
                    <a:pt x="1679" y="1146"/>
                  </a:lnTo>
                  <a:lnTo>
                    <a:pt x="1733" y="1179"/>
                  </a:lnTo>
                  <a:lnTo>
                    <a:pt x="1750" y="1146"/>
                  </a:lnTo>
                  <a:lnTo>
                    <a:pt x="1733" y="1135"/>
                  </a:lnTo>
                  <a:lnTo>
                    <a:pt x="1717" y="1086"/>
                  </a:lnTo>
                  <a:lnTo>
                    <a:pt x="1723" y="1076"/>
                  </a:lnTo>
                  <a:lnTo>
                    <a:pt x="1756" y="1065"/>
                  </a:lnTo>
                  <a:lnTo>
                    <a:pt x="1777" y="1119"/>
                  </a:lnTo>
                  <a:lnTo>
                    <a:pt x="1788" y="1114"/>
                  </a:lnTo>
                  <a:lnTo>
                    <a:pt x="1798" y="1093"/>
                  </a:lnTo>
                  <a:lnTo>
                    <a:pt x="1804" y="1086"/>
                  </a:lnTo>
                  <a:lnTo>
                    <a:pt x="1821" y="1098"/>
                  </a:lnTo>
                  <a:lnTo>
                    <a:pt x="1821" y="1119"/>
                  </a:lnTo>
                  <a:lnTo>
                    <a:pt x="1804" y="1146"/>
                  </a:lnTo>
                  <a:lnTo>
                    <a:pt x="1788" y="1168"/>
                  </a:lnTo>
                  <a:lnTo>
                    <a:pt x="1766" y="1233"/>
                  </a:lnTo>
                  <a:lnTo>
                    <a:pt x="1750" y="1239"/>
                  </a:lnTo>
                  <a:lnTo>
                    <a:pt x="1750" y="1271"/>
                  </a:lnTo>
                  <a:lnTo>
                    <a:pt x="1772" y="1292"/>
                  </a:lnTo>
                  <a:lnTo>
                    <a:pt x="1804" y="1320"/>
                  </a:lnTo>
                  <a:lnTo>
                    <a:pt x="1853" y="1433"/>
                  </a:lnTo>
                  <a:lnTo>
                    <a:pt x="1928" y="1482"/>
                  </a:lnTo>
                  <a:lnTo>
                    <a:pt x="1940" y="1482"/>
                  </a:lnTo>
                  <a:lnTo>
                    <a:pt x="1945" y="1455"/>
                  </a:lnTo>
                  <a:lnTo>
                    <a:pt x="1967" y="1455"/>
                  </a:lnTo>
                  <a:lnTo>
                    <a:pt x="1983" y="1498"/>
                  </a:lnTo>
                  <a:lnTo>
                    <a:pt x="1988" y="1525"/>
                  </a:lnTo>
                  <a:lnTo>
                    <a:pt x="2016" y="1585"/>
                  </a:lnTo>
                  <a:lnTo>
                    <a:pt x="2048" y="1601"/>
                  </a:lnTo>
                  <a:lnTo>
                    <a:pt x="2081" y="1611"/>
                  </a:lnTo>
                  <a:lnTo>
                    <a:pt x="2140" y="1768"/>
                  </a:lnTo>
                  <a:lnTo>
                    <a:pt x="2156" y="1779"/>
                  </a:lnTo>
                  <a:lnTo>
                    <a:pt x="2233" y="1796"/>
                  </a:lnTo>
                  <a:lnTo>
                    <a:pt x="2265" y="1812"/>
                  </a:lnTo>
                  <a:lnTo>
                    <a:pt x="2351" y="1920"/>
                  </a:lnTo>
                  <a:lnTo>
                    <a:pt x="2389" y="1947"/>
                  </a:lnTo>
                  <a:lnTo>
                    <a:pt x="2405" y="1952"/>
                  </a:lnTo>
                  <a:lnTo>
                    <a:pt x="2422" y="1958"/>
                  </a:lnTo>
                  <a:lnTo>
                    <a:pt x="2433" y="1984"/>
                  </a:lnTo>
                  <a:lnTo>
                    <a:pt x="2417" y="1984"/>
                  </a:lnTo>
                  <a:lnTo>
                    <a:pt x="2400" y="1979"/>
                  </a:lnTo>
                  <a:lnTo>
                    <a:pt x="2389" y="1979"/>
                  </a:lnTo>
                  <a:lnTo>
                    <a:pt x="2379" y="1984"/>
                  </a:lnTo>
                  <a:lnTo>
                    <a:pt x="2379" y="2001"/>
                  </a:lnTo>
                  <a:lnTo>
                    <a:pt x="2389" y="2017"/>
                  </a:lnTo>
                  <a:lnTo>
                    <a:pt x="2433" y="2028"/>
                  </a:lnTo>
                  <a:lnTo>
                    <a:pt x="2454" y="2012"/>
                  </a:lnTo>
                  <a:lnTo>
                    <a:pt x="2487" y="2006"/>
                  </a:lnTo>
                  <a:lnTo>
                    <a:pt x="2617" y="1958"/>
                  </a:lnTo>
                  <a:lnTo>
                    <a:pt x="2644" y="1909"/>
                  </a:lnTo>
                  <a:lnTo>
                    <a:pt x="2649" y="1893"/>
                  </a:lnTo>
                  <a:lnTo>
                    <a:pt x="2633" y="1828"/>
                  </a:lnTo>
                  <a:lnTo>
                    <a:pt x="2633" y="1790"/>
                  </a:lnTo>
                  <a:lnTo>
                    <a:pt x="2661" y="1731"/>
                  </a:lnTo>
                  <a:lnTo>
                    <a:pt x="2687" y="1736"/>
                  </a:lnTo>
                  <a:lnTo>
                    <a:pt x="2654" y="1611"/>
                  </a:lnTo>
                  <a:lnTo>
                    <a:pt x="2666" y="1546"/>
                  </a:lnTo>
                  <a:lnTo>
                    <a:pt x="2654" y="1427"/>
                  </a:lnTo>
                  <a:lnTo>
                    <a:pt x="2633" y="1330"/>
                  </a:lnTo>
                  <a:lnTo>
                    <a:pt x="2612" y="1298"/>
                  </a:lnTo>
                  <a:lnTo>
                    <a:pt x="2525" y="1179"/>
                  </a:lnTo>
                  <a:lnTo>
                    <a:pt x="2470" y="1049"/>
                  </a:lnTo>
                  <a:lnTo>
                    <a:pt x="2400" y="958"/>
                  </a:lnTo>
                  <a:lnTo>
                    <a:pt x="2400" y="941"/>
                  </a:lnTo>
                  <a:lnTo>
                    <a:pt x="2395" y="925"/>
                  </a:lnTo>
                  <a:lnTo>
                    <a:pt x="2373" y="870"/>
                  </a:lnTo>
                  <a:lnTo>
                    <a:pt x="2373" y="849"/>
                  </a:lnTo>
                  <a:lnTo>
                    <a:pt x="2395" y="817"/>
                  </a:lnTo>
                  <a:lnTo>
                    <a:pt x="2395" y="800"/>
                  </a:lnTo>
                  <a:lnTo>
                    <a:pt x="2303" y="682"/>
                  </a:lnTo>
                  <a:lnTo>
                    <a:pt x="2254" y="627"/>
                  </a:lnTo>
                  <a:lnTo>
                    <a:pt x="2221" y="606"/>
                  </a:lnTo>
                  <a:lnTo>
                    <a:pt x="2210" y="589"/>
                  </a:lnTo>
                  <a:lnTo>
                    <a:pt x="2151" y="514"/>
                  </a:lnTo>
                  <a:lnTo>
                    <a:pt x="2075" y="373"/>
                  </a:lnTo>
                  <a:lnTo>
                    <a:pt x="2054" y="292"/>
                  </a:lnTo>
                  <a:lnTo>
                    <a:pt x="2005" y="173"/>
                  </a:lnTo>
                  <a:lnTo>
                    <a:pt x="2005" y="157"/>
                  </a:lnTo>
                  <a:lnTo>
                    <a:pt x="1983" y="141"/>
                  </a:lnTo>
                  <a:lnTo>
                    <a:pt x="1972" y="135"/>
                  </a:lnTo>
                  <a:lnTo>
                    <a:pt x="1961" y="48"/>
                  </a:lnTo>
                  <a:lnTo>
                    <a:pt x="1951" y="22"/>
                  </a:lnTo>
                  <a:lnTo>
                    <a:pt x="1923" y="27"/>
                  </a:lnTo>
                  <a:lnTo>
                    <a:pt x="1870" y="27"/>
                  </a:lnTo>
                  <a:lnTo>
                    <a:pt x="1810" y="0"/>
                  </a:lnTo>
                  <a:lnTo>
                    <a:pt x="1788" y="16"/>
                  </a:lnTo>
                  <a:lnTo>
                    <a:pt x="1777" y="32"/>
                  </a:lnTo>
                  <a:lnTo>
                    <a:pt x="1772" y="60"/>
                  </a:lnTo>
                  <a:lnTo>
                    <a:pt x="1798" y="141"/>
                  </a:lnTo>
                  <a:lnTo>
                    <a:pt x="1788" y="183"/>
                  </a:lnTo>
                  <a:lnTo>
                    <a:pt x="1750" y="178"/>
                  </a:lnTo>
                  <a:lnTo>
                    <a:pt x="1733" y="162"/>
                  </a:lnTo>
                  <a:lnTo>
                    <a:pt x="1723" y="120"/>
                  </a:lnTo>
                  <a:lnTo>
                    <a:pt x="872" y="173"/>
                  </a:lnTo>
                  <a:lnTo>
                    <a:pt x="856" y="146"/>
                  </a:lnTo>
                  <a:lnTo>
                    <a:pt x="856" y="120"/>
                  </a:lnTo>
                  <a:lnTo>
                    <a:pt x="828" y="92"/>
                  </a:lnTo>
                  <a:lnTo>
                    <a:pt x="823" y="7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20" name="VA"/>
            <p:cNvSpPr>
              <a:spLocks/>
            </p:cNvSpPr>
            <p:nvPr/>
          </p:nvSpPr>
          <p:spPr bwMode="auto">
            <a:xfrm>
              <a:off x="3544555" y="1950884"/>
              <a:ext cx="546455" cy="313580"/>
            </a:xfrm>
            <a:custGeom>
              <a:avLst/>
              <a:gdLst>
                <a:gd name="T0" fmla="*/ 2147483647 w 2244"/>
                <a:gd name="T1" fmla="*/ 2147483647 h 1281"/>
                <a:gd name="T2" fmla="*/ 2147483647 w 2244"/>
                <a:gd name="T3" fmla="*/ 2147483647 h 1281"/>
                <a:gd name="T4" fmla="*/ 2147483647 w 2244"/>
                <a:gd name="T5" fmla="*/ 2147483647 h 1281"/>
                <a:gd name="T6" fmla="*/ 2147483647 w 2244"/>
                <a:gd name="T7" fmla="*/ 2147483647 h 1281"/>
                <a:gd name="T8" fmla="*/ 0 w 2244"/>
                <a:gd name="T9" fmla="*/ 2147483647 h 1281"/>
                <a:gd name="T10" fmla="*/ 2147483647 w 2244"/>
                <a:gd name="T11" fmla="*/ 2147483647 h 1281"/>
                <a:gd name="T12" fmla="*/ 2147483647 w 2244"/>
                <a:gd name="T13" fmla="*/ 2147483647 h 1281"/>
                <a:gd name="T14" fmla="*/ 2147483647 w 2244"/>
                <a:gd name="T15" fmla="*/ 2147483647 h 1281"/>
                <a:gd name="T16" fmla="*/ 2147483647 w 2244"/>
                <a:gd name="T17" fmla="*/ 2147483647 h 1281"/>
                <a:gd name="T18" fmla="*/ 2147483647 w 2244"/>
                <a:gd name="T19" fmla="*/ 2147483647 h 1281"/>
                <a:gd name="T20" fmla="*/ 2147483647 w 2244"/>
                <a:gd name="T21" fmla="*/ 2147483647 h 1281"/>
                <a:gd name="T22" fmla="*/ 2147483647 w 2244"/>
                <a:gd name="T23" fmla="*/ 2147483647 h 1281"/>
                <a:gd name="T24" fmla="*/ 2147483647 w 2244"/>
                <a:gd name="T25" fmla="*/ 2147483647 h 1281"/>
                <a:gd name="T26" fmla="*/ 2147483647 w 2244"/>
                <a:gd name="T27" fmla="*/ 2147483647 h 1281"/>
                <a:gd name="T28" fmla="*/ 2147483647 w 2244"/>
                <a:gd name="T29" fmla="*/ 2147483647 h 1281"/>
                <a:gd name="T30" fmla="*/ 2147483647 w 2244"/>
                <a:gd name="T31" fmla="*/ 2147483647 h 1281"/>
                <a:gd name="T32" fmla="*/ 2147483647 w 2244"/>
                <a:gd name="T33" fmla="*/ 2147483647 h 1281"/>
                <a:gd name="T34" fmla="*/ 2147483647 w 2244"/>
                <a:gd name="T35" fmla="*/ 2147483647 h 1281"/>
                <a:gd name="T36" fmla="*/ 2147483647 w 2244"/>
                <a:gd name="T37" fmla="*/ 2147483647 h 1281"/>
                <a:gd name="T38" fmla="*/ 2147483647 w 2244"/>
                <a:gd name="T39" fmla="*/ 2147483647 h 1281"/>
                <a:gd name="T40" fmla="*/ 2147483647 w 2244"/>
                <a:gd name="T41" fmla="*/ 2147483647 h 1281"/>
                <a:gd name="T42" fmla="*/ 2147483647 w 2244"/>
                <a:gd name="T43" fmla="*/ 2147483647 h 1281"/>
                <a:gd name="T44" fmla="*/ 2147483647 w 2244"/>
                <a:gd name="T45" fmla="*/ 2147483647 h 1281"/>
                <a:gd name="T46" fmla="*/ 2147483647 w 2244"/>
                <a:gd name="T47" fmla="*/ 2147483647 h 1281"/>
                <a:gd name="T48" fmla="*/ 2147483647 w 2244"/>
                <a:gd name="T49" fmla="*/ 2147483647 h 1281"/>
                <a:gd name="T50" fmla="*/ 2147483647 w 2244"/>
                <a:gd name="T51" fmla="*/ 2147483647 h 1281"/>
                <a:gd name="T52" fmla="*/ 2147483647 w 2244"/>
                <a:gd name="T53" fmla="*/ 2147483647 h 1281"/>
                <a:gd name="T54" fmla="*/ 2147483647 w 2244"/>
                <a:gd name="T55" fmla="*/ 2147483647 h 1281"/>
                <a:gd name="T56" fmla="*/ 2147483647 w 2244"/>
                <a:gd name="T57" fmla="*/ 2147483647 h 1281"/>
                <a:gd name="T58" fmla="*/ 2147483647 w 2244"/>
                <a:gd name="T59" fmla="*/ 2147483647 h 1281"/>
                <a:gd name="T60" fmla="*/ 2147483647 w 2244"/>
                <a:gd name="T61" fmla="*/ 0 h 1281"/>
                <a:gd name="T62" fmla="*/ 2147483647 w 2244"/>
                <a:gd name="T63" fmla="*/ 2147483647 h 1281"/>
                <a:gd name="T64" fmla="*/ 2147483647 w 2244"/>
                <a:gd name="T65" fmla="*/ 2147483647 h 1281"/>
                <a:gd name="T66" fmla="*/ 2147483647 w 2244"/>
                <a:gd name="T67" fmla="*/ 2147483647 h 1281"/>
                <a:gd name="T68" fmla="*/ 2147483647 w 2244"/>
                <a:gd name="T69" fmla="*/ 2147483647 h 1281"/>
                <a:gd name="T70" fmla="*/ 2147483647 w 2244"/>
                <a:gd name="T71" fmla="*/ 2147483647 h 1281"/>
                <a:gd name="T72" fmla="*/ 2147483647 w 2244"/>
                <a:gd name="T73" fmla="*/ 2147483647 h 1281"/>
                <a:gd name="T74" fmla="*/ 2147483647 w 2244"/>
                <a:gd name="T75" fmla="*/ 2147483647 h 1281"/>
                <a:gd name="T76" fmla="*/ 2147483647 w 2244"/>
                <a:gd name="T77" fmla="*/ 2147483647 h 1281"/>
                <a:gd name="T78" fmla="*/ 2147483647 w 2244"/>
                <a:gd name="T79" fmla="*/ 2147483647 h 1281"/>
                <a:gd name="T80" fmla="*/ 2147483647 w 2244"/>
                <a:gd name="T81" fmla="*/ 2147483647 h 1281"/>
                <a:gd name="T82" fmla="*/ 2147483647 w 2244"/>
                <a:gd name="T83" fmla="*/ 2147483647 h 1281"/>
                <a:gd name="T84" fmla="*/ 2147483647 w 2244"/>
                <a:gd name="T85" fmla="*/ 2147483647 h 1281"/>
                <a:gd name="T86" fmla="*/ 2147483647 w 2244"/>
                <a:gd name="T87" fmla="*/ 2147483647 h 1281"/>
                <a:gd name="T88" fmla="*/ 2147483647 w 2244"/>
                <a:gd name="T89" fmla="*/ 2147483647 h 1281"/>
                <a:gd name="T90" fmla="*/ 2147483647 w 2244"/>
                <a:gd name="T91" fmla="*/ 2147483647 h 1281"/>
                <a:gd name="T92" fmla="*/ 2147483647 w 2244"/>
                <a:gd name="T93" fmla="*/ 2147483647 h 1281"/>
                <a:gd name="T94" fmla="*/ 2147483647 w 2244"/>
                <a:gd name="T95" fmla="*/ 2147483647 h 1281"/>
                <a:gd name="T96" fmla="*/ 2147483647 w 2244"/>
                <a:gd name="T97" fmla="*/ 2147483647 h 1281"/>
                <a:gd name="T98" fmla="*/ 2147483647 w 2244"/>
                <a:gd name="T99" fmla="*/ 2147483647 h 1281"/>
                <a:gd name="T100" fmla="*/ 2147483647 w 2244"/>
                <a:gd name="T101" fmla="*/ 2147483647 h 1281"/>
                <a:gd name="T102" fmla="*/ 2147483647 w 2244"/>
                <a:gd name="T103" fmla="*/ 2147483647 h 1281"/>
                <a:gd name="T104" fmla="*/ 2147483647 w 2244"/>
                <a:gd name="T105" fmla="*/ 2147483647 h 1281"/>
                <a:gd name="T106" fmla="*/ 2147483647 w 2244"/>
                <a:gd name="T107" fmla="*/ 2147483647 h 1281"/>
                <a:gd name="T108" fmla="*/ 2147483647 w 2244"/>
                <a:gd name="T109" fmla="*/ 2147483647 h 1281"/>
                <a:gd name="T110" fmla="*/ 2147483647 w 2244"/>
                <a:gd name="T111" fmla="*/ 2147483647 h 1281"/>
                <a:gd name="T112" fmla="*/ 2147483647 w 2244"/>
                <a:gd name="T113" fmla="*/ 2147483647 h 1281"/>
                <a:gd name="T114" fmla="*/ 2147483647 w 2244"/>
                <a:gd name="T115" fmla="*/ 2147483647 h 1281"/>
                <a:gd name="T116" fmla="*/ 2147483647 w 2244"/>
                <a:gd name="T117" fmla="*/ 2147483647 h 1281"/>
                <a:gd name="T118" fmla="*/ 2147483647 w 2244"/>
                <a:gd name="T119" fmla="*/ 2147483647 h 1281"/>
                <a:gd name="T120" fmla="*/ 2147483647 w 2244"/>
                <a:gd name="T121" fmla="*/ 2147483647 h 1281"/>
                <a:gd name="T122" fmla="*/ 2147483647 w 2244"/>
                <a:gd name="T123" fmla="*/ 2147483647 h 1281"/>
                <a:gd name="T124" fmla="*/ 2147483647 w 2244"/>
                <a:gd name="T125" fmla="*/ 2147483647 h 128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4"/>
                <a:gd name="T190" fmla="*/ 0 h 1281"/>
                <a:gd name="T191" fmla="*/ 2244 w 2244"/>
                <a:gd name="T192" fmla="*/ 1281 h 128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4" h="1281">
                  <a:moveTo>
                    <a:pt x="2217" y="935"/>
                  </a:moveTo>
                  <a:lnTo>
                    <a:pt x="1474" y="1076"/>
                  </a:lnTo>
                  <a:lnTo>
                    <a:pt x="700" y="1206"/>
                  </a:lnTo>
                  <a:lnTo>
                    <a:pt x="683" y="1200"/>
                  </a:lnTo>
                  <a:lnTo>
                    <a:pt x="651" y="1206"/>
                  </a:lnTo>
                  <a:lnTo>
                    <a:pt x="569" y="1216"/>
                  </a:lnTo>
                  <a:lnTo>
                    <a:pt x="574" y="1200"/>
                  </a:lnTo>
                  <a:lnTo>
                    <a:pt x="493" y="1216"/>
                  </a:lnTo>
                  <a:lnTo>
                    <a:pt x="493" y="1222"/>
                  </a:lnTo>
                  <a:lnTo>
                    <a:pt x="0" y="1281"/>
                  </a:lnTo>
                  <a:lnTo>
                    <a:pt x="22" y="1265"/>
                  </a:lnTo>
                  <a:lnTo>
                    <a:pt x="125" y="1216"/>
                  </a:lnTo>
                  <a:lnTo>
                    <a:pt x="141" y="1190"/>
                  </a:lnTo>
                  <a:lnTo>
                    <a:pt x="195" y="1146"/>
                  </a:lnTo>
                  <a:lnTo>
                    <a:pt x="201" y="1119"/>
                  </a:lnTo>
                  <a:lnTo>
                    <a:pt x="206" y="1109"/>
                  </a:lnTo>
                  <a:lnTo>
                    <a:pt x="239" y="1092"/>
                  </a:lnTo>
                  <a:lnTo>
                    <a:pt x="239" y="1060"/>
                  </a:lnTo>
                  <a:lnTo>
                    <a:pt x="271" y="1033"/>
                  </a:lnTo>
                  <a:lnTo>
                    <a:pt x="418" y="903"/>
                  </a:lnTo>
                  <a:lnTo>
                    <a:pt x="428" y="876"/>
                  </a:lnTo>
                  <a:lnTo>
                    <a:pt x="439" y="881"/>
                  </a:lnTo>
                  <a:lnTo>
                    <a:pt x="428" y="909"/>
                  </a:lnTo>
                  <a:lnTo>
                    <a:pt x="472" y="951"/>
                  </a:lnTo>
                  <a:lnTo>
                    <a:pt x="537" y="979"/>
                  </a:lnTo>
                  <a:lnTo>
                    <a:pt x="569" y="979"/>
                  </a:lnTo>
                  <a:lnTo>
                    <a:pt x="602" y="951"/>
                  </a:lnTo>
                  <a:lnTo>
                    <a:pt x="607" y="935"/>
                  </a:lnTo>
                  <a:lnTo>
                    <a:pt x="629" y="919"/>
                  </a:lnTo>
                  <a:lnTo>
                    <a:pt x="656" y="941"/>
                  </a:lnTo>
                  <a:lnTo>
                    <a:pt x="667" y="946"/>
                  </a:lnTo>
                  <a:lnTo>
                    <a:pt x="688" y="941"/>
                  </a:lnTo>
                  <a:lnTo>
                    <a:pt x="765" y="914"/>
                  </a:lnTo>
                  <a:lnTo>
                    <a:pt x="775" y="865"/>
                  </a:lnTo>
                  <a:lnTo>
                    <a:pt x="781" y="865"/>
                  </a:lnTo>
                  <a:lnTo>
                    <a:pt x="797" y="881"/>
                  </a:lnTo>
                  <a:lnTo>
                    <a:pt x="856" y="828"/>
                  </a:lnTo>
                  <a:lnTo>
                    <a:pt x="879" y="838"/>
                  </a:lnTo>
                  <a:lnTo>
                    <a:pt x="927" y="773"/>
                  </a:lnTo>
                  <a:lnTo>
                    <a:pt x="916" y="752"/>
                  </a:lnTo>
                  <a:lnTo>
                    <a:pt x="921" y="708"/>
                  </a:lnTo>
                  <a:lnTo>
                    <a:pt x="970" y="617"/>
                  </a:lnTo>
                  <a:lnTo>
                    <a:pt x="1035" y="373"/>
                  </a:lnTo>
                  <a:lnTo>
                    <a:pt x="1046" y="373"/>
                  </a:lnTo>
                  <a:lnTo>
                    <a:pt x="1084" y="394"/>
                  </a:lnTo>
                  <a:lnTo>
                    <a:pt x="1084" y="411"/>
                  </a:lnTo>
                  <a:lnTo>
                    <a:pt x="1106" y="427"/>
                  </a:lnTo>
                  <a:lnTo>
                    <a:pt x="1144" y="422"/>
                  </a:lnTo>
                  <a:lnTo>
                    <a:pt x="1165" y="378"/>
                  </a:lnTo>
                  <a:lnTo>
                    <a:pt x="1193" y="287"/>
                  </a:lnTo>
                  <a:lnTo>
                    <a:pt x="1214" y="254"/>
                  </a:lnTo>
                  <a:lnTo>
                    <a:pt x="1247" y="265"/>
                  </a:lnTo>
                  <a:lnTo>
                    <a:pt x="1268" y="211"/>
                  </a:lnTo>
                  <a:lnTo>
                    <a:pt x="1290" y="206"/>
                  </a:lnTo>
                  <a:lnTo>
                    <a:pt x="1312" y="178"/>
                  </a:lnTo>
                  <a:lnTo>
                    <a:pt x="1333" y="130"/>
                  </a:lnTo>
                  <a:lnTo>
                    <a:pt x="1344" y="119"/>
                  </a:lnTo>
                  <a:lnTo>
                    <a:pt x="1349" y="103"/>
                  </a:lnTo>
                  <a:lnTo>
                    <a:pt x="1333" y="92"/>
                  </a:lnTo>
                  <a:lnTo>
                    <a:pt x="1339" y="22"/>
                  </a:lnTo>
                  <a:lnTo>
                    <a:pt x="1349" y="6"/>
                  </a:lnTo>
                  <a:lnTo>
                    <a:pt x="1360" y="0"/>
                  </a:lnTo>
                  <a:lnTo>
                    <a:pt x="1491" y="81"/>
                  </a:lnTo>
                  <a:lnTo>
                    <a:pt x="1512" y="92"/>
                  </a:lnTo>
                  <a:lnTo>
                    <a:pt x="1518" y="87"/>
                  </a:lnTo>
                  <a:lnTo>
                    <a:pt x="1534" y="16"/>
                  </a:lnTo>
                  <a:lnTo>
                    <a:pt x="1556" y="11"/>
                  </a:lnTo>
                  <a:lnTo>
                    <a:pt x="1582" y="22"/>
                  </a:lnTo>
                  <a:lnTo>
                    <a:pt x="1610" y="32"/>
                  </a:lnTo>
                  <a:lnTo>
                    <a:pt x="1588" y="60"/>
                  </a:lnTo>
                  <a:lnTo>
                    <a:pt x="1621" y="92"/>
                  </a:lnTo>
                  <a:lnTo>
                    <a:pt x="1680" y="92"/>
                  </a:lnTo>
                  <a:lnTo>
                    <a:pt x="1702" y="119"/>
                  </a:lnTo>
                  <a:lnTo>
                    <a:pt x="1740" y="136"/>
                  </a:lnTo>
                  <a:lnTo>
                    <a:pt x="1767" y="168"/>
                  </a:lnTo>
                  <a:lnTo>
                    <a:pt x="1761" y="183"/>
                  </a:lnTo>
                  <a:lnTo>
                    <a:pt x="1723" y="248"/>
                  </a:lnTo>
                  <a:lnTo>
                    <a:pt x="1702" y="303"/>
                  </a:lnTo>
                  <a:lnTo>
                    <a:pt x="1707" y="346"/>
                  </a:lnTo>
                  <a:lnTo>
                    <a:pt x="1751" y="346"/>
                  </a:lnTo>
                  <a:lnTo>
                    <a:pt x="1789" y="324"/>
                  </a:lnTo>
                  <a:lnTo>
                    <a:pt x="1821" y="357"/>
                  </a:lnTo>
                  <a:lnTo>
                    <a:pt x="1837" y="368"/>
                  </a:lnTo>
                  <a:lnTo>
                    <a:pt x="1849" y="373"/>
                  </a:lnTo>
                  <a:lnTo>
                    <a:pt x="1870" y="389"/>
                  </a:lnTo>
                  <a:lnTo>
                    <a:pt x="1886" y="394"/>
                  </a:lnTo>
                  <a:lnTo>
                    <a:pt x="1902" y="384"/>
                  </a:lnTo>
                  <a:lnTo>
                    <a:pt x="1914" y="384"/>
                  </a:lnTo>
                  <a:lnTo>
                    <a:pt x="1984" y="422"/>
                  </a:lnTo>
                  <a:lnTo>
                    <a:pt x="2033" y="433"/>
                  </a:lnTo>
                  <a:lnTo>
                    <a:pt x="2054" y="465"/>
                  </a:lnTo>
                  <a:lnTo>
                    <a:pt x="2054" y="476"/>
                  </a:lnTo>
                  <a:lnTo>
                    <a:pt x="2033" y="492"/>
                  </a:lnTo>
                  <a:lnTo>
                    <a:pt x="2043" y="540"/>
                  </a:lnTo>
                  <a:lnTo>
                    <a:pt x="2033" y="552"/>
                  </a:lnTo>
                  <a:lnTo>
                    <a:pt x="2021" y="563"/>
                  </a:lnTo>
                  <a:lnTo>
                    <a:pt x="2070" y="589"/>
                  </a:lnTo>
                  <a:lnTo>
                    <a:pt x="2086" y="622"/>
                  </a:lnTo>
                  <a:lnTo>
                    <a:pt x="2086" y="638"/>
                  </a:lnTo>
                  <a:lnTo>
                    <a:pt x="2081" y="649"/>
                  </a:lnTo>
                  <a:lnTo>
                    <a:pt x="2038" y="643"/>
                  </a:lnTo>
                  <a:lnTo>
                    <a:pt x="2033" y="659"/>
                  </a:lnTo>
                  <a:lnTo>
                    <a:pt x="2049" y="675"/>
                  </a:lnTo>
                  <a:lnTo>
                    <a:pt x="2054" y="670"/>
                  </a:lnTo>
                  <a:lnTo>
                    <a:pt x="2054" y="687"/>
                  </a:lnTo>
                  <a:lnTo>
                    <a:pt x="2033" y="698"/>
                  </a:lnTo>
                  <a:lnTo>
                    <a:pt x="2021" y="698"/>
                  </a:lnTo>
                  <a:lnTo>
                    <a:pt x="2016" y="703"/>
                  </a:lnTo>
                  <a:lnTo>
                    <a:pt x="2033" y="714"/>
                  </a:lnTo>
                  <a:lnTo>
                    <a:pt x="2065" y="719"/>
                  </a:lnTo>
                  <a:lnTo>
                    <a:pt x="2098" y="735"/>
                  </a:lnTo>
                  <a:lnTo>
                    <a:pt x="2108" y="746"/>
                  </a:lnTo>
                  <a:lnTo>
                    <a:pt x="2070" y="784"/>
                  </a:lnTo>
                  <a:lnTo>
                    <a:pt x="2054" y="784"/>
                  </a:lnTo>
                  <a:lnTo>
                    <a:pt x="2016" y="768"/>
                  </a:lnTo>
                  <a:lnTo>
                    <a:pt x="2016" y="784"/>
                  </a:lnTo>
                  <a:lnTo>
                    <a:pt x="2038" y="800"/>
                  </a:lnTo>
                  <a:lnTo>
                    <a:pt x="2070" y="822"/>
                  </a:lnTo>
                  <a:lnTo>
                    <a:pt x="2098" y="811"/>
                  </a:lnTo>
                  <a:lnTo>
                    <a:pt x="2130" y="784"/>
                  </a:lnTo>
                  <a:lnTo>
                    <a:pt x="2163" y="789"/>
                  </a:lnTo>
                  <a:lnTo>
                    <a:pt x="2205" y="784"/>
                  </a:lnTo>
                  <a:lnTo>
                    <a:pt x="2212" y="795"/>
                  </a:lnTo>
                  <a:lnTo>
                    <a:pt x="2244" y="898"/>
                  </a:lnTo>
                  <a:lnTo>
                    <a:pt x="2222" y="919"/>
                  </a:lnTo>
                  <a:lnTo>
                    <a:pt x="2212" y="919"/>
                  </a:lnTo>
                  <a:lnTo>
                    <a:pt x="2217" y="93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21" name="NC"/>
            <p:cNvSpPr>
              <a:spLocks/>
            </p:cNvSpPr>
            <p:nvPr/>
          </p:nvSpPr>
          <p:spPr bwMode="auto">
            <a:xfrm>
              <a:off x="3488302" y="2176017"/>
              <a:ext cx="634852" cy="273377"/>
            </a:xfrm>
            <a:custGeom>
              <a:avLst/>
              <a:gdLst>
                <a:gd name="T0" fmla="*/ 2147483647 w 2596"/>
                <a:gd name="T1" fmla="*/ 2147483647 h 1109"/>
                <a:gd name="T2" fmla="*/ 2147483647 w 2596"/>
                <a:gd name="T3" fmla="*/ 2147483647 h 1109"/>
                <a:gd name="T4" fmla="*/ 2147483647 w 2596"/>
                <a:gd name="T5" fmla="*/ 2147483647 h 1109"/>
                <a:gd name="T6" fmla="*/ 2147483647 w 2596"/>
                <a:gd name="T7" fmla="*/ 2147483647 h 1109"/>
                <a:gd name="T8" fmla="*/ 2147483647 w 2596"/>
                <a:gd name="T9" fmla="*/ 2147483647 h 1109"/>
                <a:gd name="T10" fmla="*/ 2147483647 w 2596"/>
                <a:gd name="T11" fmla="*/ 2147483647 h 1109"/>
                <a:gd name="T12" fmla="*/ 2147483647 w 2596"/>
                <a:gd name="T13" fmla="*/ 2147483647 h 1109"/>
                <a:gd name="T14" fmla="*/ 2147483647 w 2596"/>
                <a:gd name="T15" fmla="*/ 2147483647 h 1109"/>
                <a:gd name="T16" fmla="*/ 2147483647 w 2596"/>
                <a:gd name="T17" fmla="*/ 2147483647 h 1109"/>
                <a:gd name="T18" fmla="*/ 2147483647 w 2596"/>
                <a:gd name="T19" fmla="*/ 2147483647 h 1109"/>
                <a:gd name="T20" fmla="*/ 2147483647 w 2596"/>
                <a:gd name="T21" fmla="*/ 2147483647 h 1109"/>
                <a:gd name="T22" fmla="*/ 2147483647 w 2596"/>
                <a:gd name="T23" fmla="*/ 2147483647 h 1109"/>
                <a:gd name="T24" fmla="*/ 2147483647 w 2596"/>
                <a:gd name="T25" fmla="*/ 2147483647 h 1109"/>
                <a:gd name="T26" fmla="*/ 2147483647 w 2596"/>
                <a:gd name="T27" fmla="*/ 2147483647 h 1109"/>
                <a:gd name="T28" fmla="*/ 2147483647 w 2596"/>
                <a:gd name="T29" fmla="*/ 2147483647 h 1109"/>
                <a:gd name="T30" fmla="*/ 2147483647 w 2596"/>
                <a:gd name="T31" fmla="*/ 2147483647 h 1109"/>
                <a:gd name="T32" fmla="*/ 2147483647 w 2596"/>
                <a:gd name="T33" fmla="*/ 2147483647 h 1109"/>
                <a:gd name="T34" fmla="*/ 2147483647 w 2596"/>
                <a:gd name="T35" fmla="*/ 2147483647 h 1109"/>
                <a:gd name="T36" fmla="*/ 2147483647 w 2596"/>
                <a:gd name="T37" fmla="*/ 2147483647 h 1109"/>
                <a:gd name="T38" fmla="*/ 2147483647 w 2596"/>
                <a:gd name="T39" fmla="*/ 2147483647 h 1109"/>
                <a:gd name="T40" fmla="*/ 2147483647 w 2596"/>
                <a:gd name="T41" fmla="*/ 2147483647 h 1109"/>
                <a:gd name="T42" fmla="*/ 2147483647 w 2596"/>
                <a:gd name="T43" fmla="*/ 2147483647 h 1109"/>
                <a:gd name="T44" fmla="*/ 2147483647 w 2596"/>
                <a:gd name="T45" fmla="*/ 2147483647 h 1109"/>
                <a:gd name="T46" fmla="*/ 2147483647 w 2596"/>
                <a:gd name="T47" fmla="*/ 2147483647 h 1109"/>
                <a:gd name="T48" fmla="*/ 2147483647 w 2596"/>
                <a:gd name="T49" fmla="*/ 2147483647 h 1109"/>
                <a:gd name="T50" fmla="*/ 2147483647 w 2596"/>
                <a:gd name="T51" fmla="*/ 2147483647 h 1109"/>
                <a:gd name="T52" fmla="*/ 2147483647 w 2596"/>
                <a:gd name="T53" fmla="*/ 2147483647 h 1109"/>
                <a:gd name="T54" fmla="*/ 2147483647 w 2596"/>
                <a:gd name="T55" fmla="*/ 2147483647 h 1109"/>
                <a:gd name="T56" fmla="*/ 2147483647 w 2596"/>
                <a:gd name="T57" fmla="*/ 2147483647 h 1109"/>
                <a:gd name="T58" fmla="*/ 2147483647 w 2596"/>
                <a:gd name="T59" fmla="*/ 2147483647 h 1109"/>
                <a:gd name="T60" fmla="*/ 2147483647 w 2596"/>
                <a:gd name="T61" fmla="*/ 2147483647 h 1109"/>
                <a:gd name="T62" fmla="*/ 2147483647 w 2596"/>
                <a:gd name="T63" fmla="*/ 2147483647 h 1109"/>
                <a:gd name="T64" fmla="*/ 2147483647 w 2596"/>
                <a:gd name="T65" fmla="*/ 2147483647 h 1109"/>
                <a:gd name="T66" fmla="*/ 2147483647 w 2596"/>
                <a:gd name="T67" fmla="*/ 2147483647 h 1109"/>
                <a:gd name="T68" fmla="*/ 2147483647 w 2596"/>
                <a:gd name="T69" fmla="*/ 2147483647 h 1109"/>
                <a:gd name="T70" fmla="*/ 2147483647 w 2596"/>
                <a:gd name="T71" fmla="*/ 2147483647 h 1109"/>
                <a:gd name="T72" fmla="*/ 2147483647 w 2596"/>
                <a:gd name="T73" fmla="*/ 2147483647 h 1109"/>
                <a:gd name="T74" fmla="*/ 2147483647 w 2596"/>
                <a:gd name="T75" fmla="*/ 2147483647 h 1109"/>
                <a:gd name="T76" fmla="*/ 2147483647 w 2596"/>
                <a:gd name="T77" fmla="*/ 2147483647 h 1109"/>
                <a:gd name="T78" fmla="*/ 2147483647 w 2596"/>
                <a:gd name="T79" fmla="*/ 2147483647 h 1109"/>
                <a:gd name="T80" fmla="*/ 2147483647 w 2596"/>
                <a:gd name="T81" fmla="*/ 2147483647 h 1109"/>
                <a:gd name="T82" fmla="*/ 2147483647 w 2596"/>
                <a:gd name="T83" fmla="*/ 2147483647 h 1109"/>
                <a:gd name="T84" fmla="*/ 2147483647 w 2596"/>
                <a:gd name="T85" fmla="*/ 2147483647 h 1109"/>
                <a:gd name="T86" fmla="*/ 2147483647 w 2596"/>
                <a:gd name="T87" fmla="*/ 2147483647 h 1109"/>
                <a:gd name="T88" fmla="*/ 2147483647 w 2596"/>
                <a:gd name="T89" fmla="*/ 2147483647 h 1109"/>
                <a:gd name="T90" fmla="*/ 2147483647 w 2596"/>
                <a:gd name="T91" fmla="*/ 2147483647 h 1109"/>
                <a:gd name="T92" fmla="*/ 2147483647 w 2596"/>
                <a:gd name="T93" fmla="*/ 2147483647 h 1109"/>
                <a:gd name="T94" fmla="*/ 2147483647 w 2596"/>
                <a:gd name="T95" fmla="*/ 2147483647 h 1109"/>
                <a:gd name="T96" fmla="*/ 2147483647 w 2596"/>
                <a:gd name="T97" fmla="*/ 2147483647 h 11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96"/>
                <a:gd name="T148" fmla="*/ 0 h 1109"/>
                <a:gd name="T149" fmla="*/ 2596 w 2596"/>
                <a:gd name="T150" fmla="*/ 1109 h 11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96" h="1109">
                  <a:moveTo>
                    <a:pt x="0" y="990"/>
                  </a:moveTo>
                  <a:lnTo>
                    <a:pt x="5" y="898"/>
                  </a:lnTo>
                  <a:lnTo>
                    <a:pt x="33" y="903"/>
                  </a:lnTo>
                  <a:lnTo>
                    <a:pt x="49" y="898"/>
                  </a:lnTo>
                  <a:lnTo>
                    <a:pt x="70" y="877"/>
                  </a:lnTo>
                  <a:lnTo>
                    <a:pt x="70" y="855"/>
                  </a:lnTo>
                  <a:lnTo>
                    <a:pt x="70" y="833"/>
                  </a:lnTo>
                  <a:lnTo>
                    <a:pt x="76" y="812"/>
                  </a:lnTo>
                  <a:lnTo>
                    <a:pt x="103" y="785"/>
                  </a:lnTo>
                  <a:lnTo>
                    <a:pt x="163" y="763"/>
                  </a:lnTo>
                  <a:lnTo>
                    <a:pt x="233" y="741"/>
                  </a:lnTo>
                  <a:lnTo>
                    <a:pt x="303" y="682"/>
                  </a:lnTo>
                  <a:lnTo>
                    <a:pt x="331" y="671"/>
                  </a:lnTo>
                  <a:lnTo>
                    <a:pt x="374" y="633"/>
                  </a:lnTo>
                  <a:lnTo>
                    <a:pt x="380" y="596"/>
                  </a:lnTo>
                  <a:lnTo>
                    <a:pt x="391" y="596"/>
                  </a:lnTo>
                  <a:lnTo>
                    <a:pt x="407" y="596"/>
                  </a:lnTo>
                  <a:lnTo>
                    <a:pt x="417" y="580"/>
                  </a:lnTo>
                  <a:lnTo>
                    <a:pt x="423" y="568"/>
                  </a:lnTo>
                  <a:lnTo>
                    <a:pt x="450" y="547"/>
                  </a:lnTo>
                  <a:lnTo>
                    <a:pt x="455" y="547"/>
                  </a:lnTo>
                  <a:lnTo>
                    <a:pt x="477" y="563"/>
                  </a:lnTo>
                  <a:lnTo>
                    <a:pt x="499" y="547"/>
                  </a:lnTo>
                  <a:lnTo>
                    <a:pt x="504" y="536"/>
                  </a:lnTo>
                  <a:lnTo>
                    <a:pt x="536" y="509"/>
                  </a:lnTo>
                  <a:lnTo>
                    <a:pt x="564" y="498"/>
                  </a:lnTo>
                  <a:lnTo>
                    <a:pt x="612" y="492"/>
                  </a:lnTo>
                  <a:lnTo>
                    <a:pt x="661" y="411"/>
                  </a:lnTo>
                  <a:lnTo>
                    <a:pt x="705" y="385"/>
                  </a:lnTo>
                  <a:lnTo>
                    <a:pt x="705" y="362"/>
                  </a:lnTo>
                  <a:lnTo>
                    <a:pt x="715" y="341"/>
                  </a:lnTo>
                  <a:lnTo>
                    <a:pt x="705" y="314"/>
                  </a:lnTo>
                  <a:lnTo>
                    <a:pt x="715" y="287"/>
                  </a:lnTo>
                  <a:lnTo>
                    <a:pt x="715" y="281"/>
                  </a:lnTo>
                  <a:lnTo>
                    <a:pt x="796" y="265"/>
                  </a:lnTo>
                  <a:lnTo>
                    <a:pt x="791" y="281"/>
                  </a:lnTo>
                  <a:lnTo>
                    <a:pt x="873" y="271"/>
                  </a:lnTo>
                  <a:lnTo>
                    <a:pt x="905" y="265"/>
                  </a:lnTo>
                  <a:lnTo>
                    <a:pt x="922" y="271"/>
                  </a:lnTo>
                  <a:lnTo>
                    <a:pt x="1696" y="141"/>
                  </a:lnTo>
                  <a:lnTo>
                    <a:pt x="2439" y="0"/>
                  </a:lnTo>
                  <a:lnTo>
                    <a:pt x="2450" y="11"/>
                  </a:lnTo>
                  <a:lnTo>
                    <a:pt x="2455" y="23"/>
                  </a:lnTo>
                  <a:lnTo>
                    <a:pt x="2476" y="39"/>
                  </a:lnTo>
                  <a:lnTo>
                    <a:pt x="2487" y="44"/>
                  </a:lnTo>
                  <a:lnTo>
                    <a:pt x="2504" y="60"/>
                  </a:lnTo>
                  <a:lnTo>
                    <a:pt x="2515" y="71"/>
                  </a:lnTo>
                  <a:lnTo>
                    <a:pt x="2531" y="109"/>
                  </a:lnTo>
                  <a:lnTo>
                    <a:pt x="2525" y="120"/>
                  </a:lnTo>
                  <a:lnTo>
                    <a:pt x="2515" y="120"/>
                  </a:lnTo>
                  <a:lnTo>
                    <a:pt x="2509" y="109"/>
                  </a:lnTo>
                  <a:lnTo>
                    <a:pt x="2487" y="114"/>
                  </a:lnTo>
                  <a:lnTo>
                    <a:pt x="2471" y="114"/>
                  </a:lnTo>
                  <a:lnTo>
                    <a:pt x="2460" y="109"/>
                  </a:lnTo>
                  <a:lnTo>
                    <a:pt x="2450" y="114"/>
                  </a:lnTo>
                  <a:lnTo>
                    <a:pt x="2455" y="125"/>
                  </a:lnTo>
                  <a:lnTo>
                    <a:pt x="2455" y="136"/>
                  </a:lnTo>
                  <a:lnTo>
                    <a:pt x="2385" y="169"/>
                  </a:lnTo>
                  <a:lnTo>
                    <a:pt x="2368" y="184"/>
                  </a:lnTo>
                  <a:lnTo>
                    <a:pt x="2341" y="206"/>
                  </a:lnTo>
                  <a:lnTo>
                    <a:pt x="2297" y="216"/>
                  </a:lnTo>
                  <a:lnTo>
                    <a:pt x="2287" y="244"/>
                  </a:lnTo>
                  <a:lnTo>
                    <a:pt x="2287" y="255"/>
                  </a:lnTo>
                  <a:lnTo>
                    <a:pt x="2297" y="255"/>
                  </a:lnTo>
                  <a:lnTo>
                    <a:pt x="2314" y="249"/>
                  </a:lnTo>
                  <a:lnTo>
                    <a:pt x="2357" y="227"/>
                  </a:lnTo>
                  <a:lnTo>
                    <a:pt x="2406" y="216"/>
                  </a:lnTo>
                  <a:lnTo>
                    <a:pt x="2434" y="200"/>
                  </a:lnTo>
                  <a:lnTo>
                    <a:pt x="2476" y="200"/>
                  </a:lnTo>
                  <a:lnTo>
                    <a:pt x="2482" y="206"/>
                  </a:lnTo>
                  <a:lnTo>
                    <a:pt x="2476" y="233"/>
                  </a:lnTo>
                  <a:lnTo>
                    <a:pt x="2482" y="244"/>
                  </a:lnTo>
                  <a:lnTo>
                    <a:pt x="2493" y="255"/>
                  </a:lnTo>
                  <a:lnTo>
                    <a:pt x="2509" y="249"/>
                  </a:lnTo>
                  <a:lnTo>
                    <a:pt x="2515" y="233"/>
                  </a:lnTo>
                  <a:lnTo>
                    <a:pt x="2541" y="200"/>
                  </a:lnTo>
                  <a:lnTo>
                    <a:pt x="2564" y="200"/>
                  </a:lnTo>
                  <a:lnTo>
                    <a:pt x="2580" y="233"/>
                  </a:lnTo>
                  <a:lnTo>
                    <a:pt x="2585" y="297"/>
                  </a:lnTo>
                  <a:lnTo>
                    <a:pt x="2596" y="314"/>
                  </a:lnTo>
                  <a:lnTo>
                    <a:pt x="2590" y="325"/>
                  </a:lnTo>
                  <a:lnTo>
                    <a:pt x="2553" y="352"/>
                  </a:lnTo>
                  <a:lnTo>
                    <a:pt x="2541" y="374"/>
                  </a:lnTo>
                  <a:lnTo>
                    <a:pt x="2541" y="390"/>
                  </a:lnTo>
                  <a:lnTo>
                    <a:pt x="2509" y="417"/>
                  </a:lnTo>
                  <a:lnTo>
                    <a:pt x="2487" y="422"/>
                  </a:lnTo>
                  <a:lnTo>
                    <a:pt x="2466" y="439"/>
                  </a:lnTo>
                  <a:lnTo>
                    <a:pt x="2417" y="433"/>
                  </a:lnTo>
                  <a:lnTo>
                    <a:pt x="2401" y="427"/>
                  </a:lnTo>
                  <a:lnTo>
                    <a:pt x="2395" y="433"/>
                  </a:lnTo>
                  <a:lnTo>
                    <a:pt x="2390" y="433"/>
                  </a:lnTo>
                  <a:lnTo>
                    <a:pt x="2379" y="411"/>
                  </a:lnTo>
                  <a:lnTo>
                    <a:pt x="2379" y="401"/>
                  </a:lnTo>
                  <a:lnTo>
                    <a:pt x="2374" y="390"/>
                  </a:lnTo>
                  <a:lnTo>
                    <a:pt x="2357" y="390"/>
                  </a:lnTo>
                  <a:lnTo>
                    <a:pt x="2352" y="395"/>
                  </a:lnTo>
                  <a:lnTo>
                    <a:pt x="2357" y="444"/>
                  </a:lnTo>
                  <a:lnTo>
                    <a:pt x="2352" y="455"/>
                  </a:lnTo>
                  <a:lnTo>
                    <a:pt x="2346" y="450"/>
                  </a:lnTo>
                  <a:lnTo>
                    <a:pt x="2357" y="471"/>
                  </a:lnTo>
                  <a:lnTo>
                    <a:pt x="2379" y="471"/>
                  </a:lnTo>
                  <a:lnTo>
                    <a:pt x="2401" y="492"/>
                  </a:lnTo>
                  <a:lnTo>
                    <a:pt x="2385" y="520"/>
                  </a:lnTo>
                  <a:lnTo>
                    <a:pt x="2395" y="531"/>
                  </a:lnTo>
                  <a:lnTo>
                    <a:pt x="2341" y="601"/>
                  </a:lnTo>
                  <a:lnTo>
                    <a:pt x="2320" y="606"/>
                  </a:lnTo>
                  <a:lnTo>
                    <a:pt x="2292" y="601"/>
                  </a:lnTo>
                  <a:lnTo>
                    <a:pt x="2271" y="601"/>
                  </a:lnTo>
                  <a:lnTo>
                    <a:pt x="2265" y="606"/>
                  </a:lnTo>
                  <a:lnTo>
                    <a:pt x="2281" y="622"/>
                  </a:lnTo>
                  <a:lnTo>
                    <a:pt x="2346" y="617"/>
                  </a:lnTo>
                  <a:lnTo>
                    <a:pt x="2385" y="606"/>
                  </a:lnTo>
                  <a:lnTo>
                    <a:pt x="2439" y="580"/>
                  </a:lnTo>
                  <a:lnTo>
                    <a:pt x="2444" y="563"/>
                  </a:lnTo>
                  <a:lnTo>
                    <a:pt x="2460" y="563"/>
                  </a:lnTo>
                  <a:lnTo>
                    <a:pt x="2476" y="585"/>
                  </a:lnTo>
                  <a:lnTo>
                    <a:pt x="2460" y="628"/>
                  </a:lnTo>
                  <a:lnTo>
                    <a:pt x="2411" y="682"/>
                  </a:lnTo>
                  <a:lnTo>
                    <a:pt x="2362" y="692"/>
                  </a:lnTo>
                  <a:lnTo>
                    <a:pt x="2341" y="703"/>
                  </a:lnTo>
                  <a:lnTo>
                    <a:pt x="2281" y="708"/>
                  </a:lnTo>
                  <a:lnTo>
                    <a:pt x="2233" y="790"/>
                  </a:lnTo>
                  <a:lnTo>
                    <a:pt x="2211" y="796"/>
                  </a:lnTo>
                  <a:lnTo>
                    <a:pt x="2211" y="806"/>
                  </a:lnTo>
                  <a:lnTo>
                    <a:pt x="2211" y="812"/>
                  </a:lnTo>
                  <a:lnTo>
                    <a:pt x="2152" y="849"/>
                  </a:lnTo>
                  <a:lnTo>
                    <a:pt x="2119" y="887"/>
                  </a:lnTo>
                  <a:lnTo>
                    <a:pt x="2092" y="963"/>
                  </a:lnTo>
                  <a:lnTo>
                    <a:pt x="2071" y="1044"/>
                  </a:lnTo>
                  <a:lnTo>
                    <a:pt x="2059" y="1066"/>
                  </a:lnTo>
                  <a:lnTo>
                    <a:pt x="2027" y="1077"/>
                  </a:lnTo>
                  <a:lnTo>
                    <a:pt x="1908" y="1098"/>
                  </a:lnTo>
                  <a:lnTo>
                    <a:pt x="1897" y="1109"/>
                  </a:lnTo>
                  <a:lnTo>
                    <a:pt x="1496" y="844"/>
                  </a:lnTo>
                  <a:lnTo>
                    <a:pt x="1159" y="887"/>
                  </a:lnTo>
                  <a:lnTo>
                    <a:pt x="1154" y="838"/>
                  </a:lnTo>
                  <a:lnTo>
                    <a:pt x="1094" y="790"/>
                  </a:lnTo>
                  <a:lnTo>
                    <a:pt x="1062" y="806"/>
                  </a:lnTo>
                  <a:lnTo>
                    <a:pt x="1052" y="796"/>
                  </a:lnTo>
                  <a:lnTo>
                    <a:pt x="1057" y="779"/>
                  </a:lnTo>
                  <a:lnTo>
                    <a:pt x="1057" y="773"/>
                  </a:lnTo>
                  <a:lnTo>
                    <a:pt x="661" y="817"/>
                  </a:lnTo>
                  <a:lnTo>
                    <a:pt x="650" y="812"/>
                  </a:lnTo>
                  <a:lnTo>
                    <a:pt x="645" y="828"/>
                  </a:lnTo>
                  <a:lnTo>
                    <a:pt x="564" y="866"/>
                  </a:lnTo>
                  <a:lnTo>
                    <a:pt x="564" y="882"/>
                  </a:lnTo>
                  <a:lnTo>
                    <a:pt x="536" y="882"/>
                  </a:lnTo>
                  <a:lnTo>
                    <a:pt x="445" y="926"/>
                  </a:lnTo>
                  <a:lnTo>
                    <a:pt x="0" y="99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22" name="SC"/>
            <p:cNvSpPr>
              <a:spLocks/>
            </p:cNvSpPr>
            <p:nvPr/>
          </p:nvSpPr>
          <p:spPr bwMode="auto">
            <a:xfrm>
              <a:off x="3584736" y="2368990"/>
              <a:ext cx="361625" cy="273377"/>
            </a:xfrm>
            <a:custGeom>
              <a:avLst/>
              <a:gdLst>
                <a:gd name="T0" fmla="*/ 2147483647 w 1512"/>
                <a:gd name="T1" fmla="*/ 2147483647 h 1131"/>
                <a:gd name="T2" fmla="*/ 2147483647 w 1512"/>
                <a:gd name="T3" fmla="*/ 2147483647 h 1131"/>
                <a:gd name="T4" fmla="*/ 2147483647 w 1512"/>
                <a:gd name="T5" fmla="*/ 2147483647 h 1131"/>
                <a:gd name="T6" fmla="*/ 2147483647 w 1512"/>
                <a:gd name="T7" fmla="*/ 2147483647 h 1131"/>
                <a:gd name="T8" fmla="*/ 2147483647 w 1512"/>
                <a:gd name="T9" fmla="*/ 2147483647 h 1131"/>
                <a:gd name="T10" fmla="*/ 2147483647 w 1512"/>
                <a:gd name="T11" fmla="*/ 2147483647 h 1131"/>
                <a:gd name="T12" fmla="*/ 2147483647 w 1512"/>
                <a:gd name="T13" fmla="*/ 2147483647 h 1131"/>
                <a:gd name="T14" fmla="*/ 2147483647 w 1512"/>
                <a:gd name="T15" fmla="*/ 2147483647 h 1131"/>
                <a:gd name="T16" fmla="*/ 2147483647 w 1512"/>
                <a:gd name="T17" fmla="*/ 2147483647 h 1131"/>
                <a:gd name="T18" fmla="*/ 2147483647 w 1512"/>
                <a:gd name="T19" fmla="*/ 2147483647 h 1131"/>
                <a:gd name="T20" fmla="*/ 2147483647 w 1512"/>
                <a:gd name="T21" fmla="*/ 2147483647 h 1131"/>
                <a:gd name="T22" fmla="*/ 2147483647 w 1512"/>
                <a:gd name="T23" fmla="*/ 2147483647 h 1131"/>
                <a:gd name="T24" fmla="*/ 2147483647 w 1512"/>
                <a:gd name="T25" fmla="*/ 2147483647 h 1131"/>
                <a:gd name="T26" fmla="*/ 2147483647 w 1512"/>
                <a:gd name="T27" fmla="*/ 2147483647 h 1131"/>
                <a:gd name="T28" fmla="*/ 2147483647 w 1512"/>
                <a:gd name="T29" fmla="*/ 2147483647 h 1131"/>
                <a:gd name="T30" fmla="*/ 2147483647 w 1512"/>
                <a:gd name="T31" fmla="*/ 2147483647 h 1131"/>
                <a:gd name="T32" fmla="*/ 2147483647 w 1512"/>
                <a:gd name="T33" fmla="*/ 2147483647 h 1131"/>
                <a:gd name="T34" fmla="*/ 2147483647 w 1512"/>
                <a:gd name="T35" fmla="*/ 2147483647 h 1131"/>
                <a:gd name="T36" fmla="*/ 2147483647 w 1512"/>
                <a:gd name="T37" fmla="*/ 2147483647 h 1131"/>
                <a:gd name="T38" fmla="*/ 2147483647 w 1512"/>
                <a:gd name="T39" fmla="*/ 2147483647 h 1131"/>
                <a:gd name="T40" fmla="*/ 2147483647 w 1512"/>
                <a:gd name="T41" fmla="*/ 2147483647 h 1131"/>
                <a:gd name="T42" fmla="*/ 2147483647 w 1512"/>
                <a:gd name="T43" fmla="*/ 2147483647 h 1131"/>
                <a:gd name="T44" fmla="*/ 2147483647 w 1512"/>
                <a:gd name="T45" fmla="*/ 2147483647 h 1131"/>
                <a:gd name="T46" fmla="*/ 2147483647 w 1512"/>
                <a:gd name="T47" fmla="*/ 2147483647 h 1131"/>
                <a:gd name="T48" fmla="*/ 2147483647 w 1512"/>
                <a:gd name="T49" fmla="*/ 2147483647 h 1131"/>
                <a:gd name="T50" fmla="*/ 2147483647 w 1512"/>
                <a:gd name="T51" fmla="*/ 2147483647 h 1131"/>
                <a:gd name="T52" fmla="*/ 2147483647 w 1512"/>
                <a:gd name="T53" fmla="*/ 2147483647 h 1131"/>
                <a:gd name="T54" fmla="*/ 2147483647 w 1512"/>
                <a:gd name="T55" fmla="*/ 2147483647 h 1131"/>
                <a:gd name="T56" fmla="*/ 2147483647 w 1512"/>
                <a:gd name="T57" fmla="*/ 2147483647 h 1131"/>
                <a:gd name="T58" fmla="*/ 2147483647 w 1512"/>
                <a:gd name="T59" fmla="*/ 2147483647 h 1131"/>
                <a:gd name="T60" fmla="*/ 2147483647 w 1512"/>
                <a:gd name="T61" fmla="*/ 2147483647 h 1131"/>
                <a:gd name="T62" fmla="*/ 2147483647 w 1512"/>
                <a:gd name="T63" fmla="*/ 2147483647 h 1131"/>
                <a:gd name="T64" fmla="*/ 2147483647 w 1512"/>
                <a:gd name="T65" fmla="*/ 2147483647 h 1131"/>
                <a:gd name="T66" fmla="*/ 2147483647 w 1512"/>
                <a:gd name="T67" fmla="*/ 2147483647 h 1131"/>
                <a:gd name="T68" fmla="*/ 2147483647 w 1512"/>
                <a:gd name="T69" fmla="*/ 2147483647 h 1131"/>
                <a:gd name="T70" fmla="*/ 2147483647 w 1512"/>
                <a:gd name="T71" fmla="*/ 2147483647 h 1131"/>
                <a:gd name="T72" fmla="*/ 2147483647 w 1512"/>
                <a:gd name="T73" fmla="*/ 2147483647 h 1131"/>
                <a:gd name="T74" fmla="*/ 2147483647 w 1512"/>
                <a:gd name="T75" fmla="*/ 2147483647 h 1131"/>
                <a:gd name="T76" fmla="*/ 2147483647 w 1512"/>
                <a:gd name="T77" fmla="*/ 2147483647 h 1131"/>
                <a:gd name="T78" fmla="*/ 2147483647 w 1512"/>
                <a:gd name="T79" fmla="*/ 2147483647 h 1131"/>
                <a:gd name="T80" fmla="*/ 2147483647 w 1512"/>
                <a:gd name="T81" fmla="*/ 2147483647 h 1131"/>
                <a:gd name="T82" fmla="*/ 2147483647 w 1512"/>
                <a:gd name="T83" fmla="*/ 2147483647 h 1131"/>
                <a:gd name="T84" fmla="*/ 2147483647 w 1512"/>
                <a:gd name="T85" fmla="*/ 2147483647 h 1131"/>
                <a:gd name="T86" fmla="*/ 2147483647 w 1512"/>
                <a:gd name="T87" fmla="*/ 2147483647 h 11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12"/>
                <a:gd name="T133" fmla="*/ 0 h 1131"/>
                <a:gd name="T134" fmla="*/ 1512 w 1512"/>
                <a:gd name="T135" fmla="*/ 1131 h 11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12" h="1131">
                  <a:moveTo>
                    <a:pt x="905" y="1131"/>
                  </a:moveTo>
                  <a:lnTo>
                    <a:pt x="894" y="1131"/>
                  </a:lnTo>
                  <a:lnTo>
                    <a:pt x="851" y="1126"/>
                  </a:lnTo>
                  <a:lnTo>
                    <a:pt x="834" y="1114"/>
                  </a:lnTo>
                  <a:lnTo>
                    <a:pt x="829" y="1098"/>
                  </a:lnTo>
                  <a:lnTo>
                    <a:pt x="807" y="1023"/>
                  </a:lnTo>
                  <a:lnTo>
                    <a:pt x="769" y="974"/>
                  </a:lnTo>
                  <a:lnTo>
                    <a:pt x="726" y="952"/>
                  </a:lnTo>
                  <a:lnTo>
                    <a:pt x="699" y="877"/>
                  </a:lnTo>
                  <a:lnTo>
                    <a:pt x="672" y="845"/>
                  </a:lnTo>
                  <a:lnTo>
                    <a:pt x="656" y="801"/>
                  </a:lnTo>
                  <a:lnTo>
                    <a:pt x="628" y="791"/>
                  </a:lnTo>
                  <a:lnTo>
                    <a:pt x="579" y="768"/>
                  </a:lnTo>
                  <a:lnTo>
                    <a:pt x="542" y="726"/>
                  </a:lnTo>
                  <a:lnTo>
                    <a:pt x="509" y="704"/>
                  </a:lnTo>
                  <a:lnTo>
                    <a:pt x="509" y="682"/>
                  </a:lnTo>
                  <a:lnTo>
                    <a:pt x="493" y="650"/>
                  </a:lnTo>
                  <a:lnTo>
                    <a:pt x="477" y="634"/>
                  </a:lnTo>
                  <a:lnTo>
                    <a:pt x="428" y="617"/>
                  </a:lnTo>
                  <a:lnTo>
                    <a:pt x="330" y="531"/>
                  </a:lnTo>
                  <a:lnTo>
                    <a:pt x="287" y="515"/>
                  </a:lnTo>
                  <a:lnTo>
                    <a:pt x="276" y="487"/>
                  </a:lnTo>
                  <a:lnTo>
                    <a:pt x="239" y="450"/>
                  </a:lnTo>
                  <a:lnTo>
                    <a:pt x="211" y="390"/>
                  </a:lnTo>
                  <a:lnTo>
                    <a:pt x="179" y="358"/>
                  </a:lnTo>
                  <a:lnTo>
                    <a:pt x="167" y="341"/>
                  </a:lnTo>
                  <a:lnTo>
                    <a:pt x="108" y="331"/>
                  </a:lnTo>
                  <a:lnTo>
                    <a:pt x="22" y="288"/>
                  </a:lnTo>
                  <a:lnTo>
                    <a:pt x="0" y="266"/>
                  </a:lnTo>
                  <a:lnTo>
                    <a:pt x="27" y="206"/>
                  </a:lnTo>
                  <a:lnTo>
                    <a:pt x="48" y="190"/>
                  </a:lnTo>
                  <a:lnTo>
                    <a:pt x="65" y="169"/>
                  </a:lnTo>
                  <a:lnTo>
                    <a:pt x="65" y="158"/>
                  </a:lnTo>
                  <a:lnTo>
                    <a:pt x="60" y="153"/>
                  </a:lnTo>
                  <a:lnTo>
                    <a:pt x="151" y="109"/>
                  </a:lnTo>
                  <a:lnTo>
                    <a:pt x="179" y="109"/>
                  </a:lnTo>
                  <a:lnTo>
                    <a:pt x="179" y="93"/>
                  </a:lnTo>
                  <a:lnTo>
                    <a:pt x="260" y="55"/>
                  </a:lnTo>
                  <a:lnTo>
                    <a:pt x="265" y="39"/>
                  </a:lnTo>
                  <a:lnTo>
                    <a:pt x="276" y="44"/>
                  </a:lnTo>
                  <a:lnTo>
                    <a:pt x="672" y="0"/>
                  </a:lnTo>
                  <a:lnTo>
                    <a:pt x="672" y="6"/>
                  </a:lnTo>
                  <a:lnTo>
                    <a:pt x="667" y="23"/>
                  </a:lnTo>
                  <a:lnTo>
                    <a:pt x="677" y="33"/>
                  </a:lnTo>
                  <a:lnTo>
                    <a:pt x="709" y="17"/>
                  </a:lnTo>
                  <a:lnTo>
                    <a:pt x="769" y="65"/>
                  </a:lnTo>
                  <a:lnTo>
                    <a:pt x="774" y="114"/>
                  </a:lnTo>
                  <a:lnTo>
                    <a:pt x="1111" y="71"/>
                  </a:lnTo>
                  <a:lnTo>
                    <a:pt x="1512" y="336"/>
                  </a:lnTo>
                  <a:lnTo>
                    <a:pt x="1495" y="347"/>
                  </a:lnTo>
                  <a:lnTo>
                    <a:pt x="1463" y="369"/>
                  </a:lnTo>
                  <a:lnTo>
                    <a:pt x="1435" y="406"/>
                  </a:lnTo>
                  <a:lnTo>
                    <a:pt x="1388" y="482"/>
                  </a:lnTo>
                  <a:lnTo>
                    <a:pt x="1371" y="509"/>
                  </a:lnTo>
                  <a:lnTo>
                    <a:pt x="1355" y="552"/>
                  </a:lnTo>
                  <a:lnTo>
                    <a:pt x="1360" y="590"/>
                  </a:lnTo>
                  <a:lnTo>
                    <a:pt x="1360" y="628"/>
                  </a:lnTo>
                  <a:lnTo>
                    <a:pt x="1349" y="639"/>
                  </a:lnTo>
                  <a:lnTo>
                    <a:pt x="1339" y="655"/>
                  </a:lnTo>
                  <a:lnTo>
                    <a:pt x="1316" y="661"/>
                  </a:lnTo>
                  <a:lnTo>
                    <a:pt x="1300" y="677"/>
                  </a:lnTo>
                  <a:lnTo>
                    <a:pt x="1279" y="698"/>
                  </a:lnTo>
                  <a:lnTo>
                    <a:pt x="1257" y="731"/>
                  </a:lnTo>
                  <a:lnTo>
                    <a:pt x="1241" y="758"/>
                  </a:lnTo>
                  <a:lnTo>
                    <a:pt x="1192" y="791"/>
                  </a:lnTo>
                  <a:lnTo>
                    <a:pt x="1165" y="833"/>
                  </a:lnTo>
                  <a:lnTo>
                    <a:pt x="1137" y="861"/>
                  </a:lnTo>
                  <a:lnTo>
                    <a:pt x="1105" y="882"/>
                  </a:lnTo>
                  <a:lnTo>
                    <a:pt x="1084" y="903"/>
                  </a:lnTo>
                  <a:lnTo>
                    <a:pt x="1062" y="920"/>
                  </a:lnTo>
                  <a:lnTo>
                    <a:pt x="1035" y="936"/>
                  </a:lnTo>
                  <a:lnTo>
                    <a:pt x="1013" y="942"/>
                  </a:lnTo>
                  <a:lnTo>
                    <a:pt x="1007" y="958"/>
                  </a:lnTo>
                  <a:lnTo>
                    <a:pt x="1007" y="968"/>
                  </a:lnTo>
                  <a:lnTo>
                    <a:pt x="1002" y="974"/>
                  </a:lnTo>
                  <a:lnTo>
                    <a:pt x="991" y="1001"/>
                  </a:lnTo>
                  <a:lnTo>
                    <a:pt x="965" y="1023"/>
                  </a:lnTo>
                  <a:lnTo>
                    <a:pt x="943" y="1023"/>
                  </a:lnTo>
                  <a:lnTo>
                    <a:pt x="937" y="1028"/>
                  </a:lnTo>
                  <a:lnTo>
                    <a:pt x="937" y="1033"/>
                  </a:lnTo>
                  <a:lnTo>
                    <a:pt x="943" y="1044"/>
                  </a:lnTo>
                  <a:lnTo>
                    <a:pt x="948" y="1050"/>
                  </a:lnTo>
                  <a:lnTo>
                    <a:pt x="960" y="1050"/>
                  </a:lnTo>
                  <a:lnTo>
                    <a:pt x="953" y="1066"/>
                  </a:lnTo>
                  <a:lnTo>
                    <a:pt x="943" y="1077"/>
                  </a:lnTo>
                  <a:lnTo>
                    <a:pt x="916" y="1104"/>
                  </a:lnTo>
                  <a:lnTo>
                    <a:pt x="905" y="1121"/>
                  </a:lnTo>
                  <a:lnTo>
                    <a:pt x="905" y="113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29" name="GA"/>
            <p:cNvSpPr>
              <a:spLocks/>
            </p:cNvSpPr>
            <p:nvPr/>
          </p:nvSpPr>
          <p:spPr bwMode="auto">
            <a:xfrm>
              <a:off x="3415977" y="2401152"/>
              <a:ext cx="393769" cy="410066"/>
            </a:xfrm>
            <a:custGeom>
              <a:avLst/>
              <a:gdLst>
                <a:gd name="T0" fmla="*/ 2147483647 w 1616"/>
                <a:gd name="T1" fmla="*/ 2147483647 h 1653"/>
                <a:gd name="T2" fmla="*/ 2147483647 w 1616"/>
                <a:gd name="T3" fmla="*/ 2147483647 h 1653"/>
                <a:gd name="T4" fmla="*/ 2147483647 w 1616"/>
                <a:gd name="T5" fmla="*/ 2147483647 h 1653"/>
                <a:gd name="T6" fmla="*/ 2147483647 w 1616"/>
                <a:gd name="T7" fmla="*/ 2147483647 h 1653"/>
                <a:gd name="T8" fmla="*/ 2147483647 w 1616"/>
                <a:gd name="T9" fmla="*/ 2147483647 h 1653"/>
                <a:gd name="T10" fmla="*/ 2147483647 w 1616"/>
                <a:gd name="T11" fmla="*/ 2147483647 h 1653"/>
                <a:gd name="T12" fmla="*/ 2147483647 w 1616"/>
                <a:gd name="T13" fmla="*/ 2147483647 h 1653"/>
                <a:gd name="T14" fmla="*/ 2147483647 w 1616"/>
                <a:gd name="T15" fmla="*/ 2147483647 h 1653"/>
                <a:gd name="T16" fmla="*/ 2147483647 w 1616"/>
                <a:gd name="T17" fmla="*/ 2147483647 h 1653"/>
                <a:gd name="T18" fmla="*/ 2147483647 w 1616"/>
                <a:gd name="T19" fmla="*/ 2147483647 h 1653"/>
                <a:gd name="T20" fmla="*/ 2147483647 w 1616"/>
                <a:gd name="T21" fmla="*/ 2147483647 h 1653"/>
                <a:gd name="T22" fmla="*/ 2147483647 w 1616"/>
                <a:gd name="T23" fmla="*/ 2147483647 h 1653"/>
                <a:gd name="T24" fmla="*/ 2147483647 w 1616"/>
                <a:gd name="T25" fmla="*/ 2147483647 h 1653"/>
                <a:gd name="T26" fmla="*/ 2147483647 w 1616"/>
                <a:gd name="T27" fmla="*/ 2147483647 h 1653"/>
                <a:gd name="T28" fmla="*/ 2147483647 w 1616"/>
                <a:gd name="T29" fmla="*/ 2147483647 h 1653"/>
                <a:gd name="T30" fmla="*/ 2147483647 w 1616"/>
                <a:gd name="T31" fmla="*/ 2147483647 h 1653"/>
                <a:gd name="T32" fmla="*/ 2147483647 w 1616"/>
                <a:gd name="T33" fmla="*/ 2147483647 h 1653"/>
                <a:gd name="T34" fmla="*/ 2147483647 w 1616"/>
                <a:gd name="T35" fmla="*/ 2147483647 h 1653"/>
                <a:gd name="T36" fmla="*/ 2147483647 w 1616"/>
                <a:gd name="T37" fmla="*/ 2147483647 h 1653"/>
                <a:gd name="T38" fmla="*/ 2147483647 w 1616"/>
                <a:gd name="T39" fmla="*/ 2147483647 h 1653"/>
                <a:gd name="T40" fmla="*/ 2147483647 w 1616"/>
                <a:gd name="T41" fmla="*/ 2147483647 h 1653"/>
                <a:gd name="T42" fmla="*/ 2147483647 w 1616"/>
                <a:gd name="T43" fmla="*/ 2147483647 h 1653"/>
                <a:gd name="T44" fmla="*/ 2147483647 w 1616"/>
                <a:gd name="T45" fmla="*/ 2147483647 h 1653"/>
                <a:gd name="T46" fmla="*/ 2147483647 w 1616"/>
                <a:gd name="T47" fmla="*/ 2147483647 h 1653"/>
                <a:gd name="T48" fmla="*/ 2147483647 w 1616"/>
                <a:gd name="T49" fmla="*/ 2147483647 h 1653"/>
                <a:gd name="T50" fmla="*/ 2147483647 w 1616"/>
                <a:gd name="T51" fmla="*/ 2147483647 h 1653"/>
                <a:gd name="T52" fmla="*/ 2147483647 w 1616"/>
                <a:gd name="T53" fmla="*/ 2147483647 h 1653"/>
                <a:gd name="T54" fmla="*/ 2147483647 w 1616"/>
                <a:gd name="T55" fmla="*/ 2147483647 h 1653"/>
                <a:gd name="T56" fmla="*/ 2147483647 w 1616"/>
                <a:gd name="T57" fmla="*/ 2147483647 h 1653"/>
                <a:gd name="T58" fmla="*/ 2147483647 w 1616"/>
                <a:gd name="T59" fmla="*/ 2147483647 h 1653"/>
                <a:gd name="T60" fmla="*/ 2147483647 w 1616"/>
                <a:gd name="T61" fmla="*/ 2147483647 h 1653"/>
                <a:gd name="T62" fmla="*/ 2147483647 w 1616"/>
                <a:gd name="T63" fmla="*/ 2147483647 h 1653"/>
                <a:gd name="T64" fmla="*/ 2147483647 w 1616"/>
                <a:gd name="T65" fmla="*/ 2147483647 h 1653"/>
                <a:gd name="T66" fmla="*/ 2147483647 w 1616"/>
                <a:gd name="T67" fmla="*/ 2147483647 h 1653"/>
                <a:gd name="T68" fmla="*/ 2147483647 w 1616"/>
                <a:gd name="T69" fmla="*/ 2147483647 h 1653"/>
                <a:gd name="T70" fmla="*/ 2147483647 w 1616"/>
                <a:gd name="T71" fmla="*/ 2147483647 h 1653"/>
                <a:gd name="T72" fmla="*/ 2147483647 w 1616"/>
                <a:gd name="T73" fmla="*/ 2147483647 h 1653"/>
                <a:gd name="T74" fmla="*/ 2147483647 w 1616"/>
                <a:gd name="T75" fmla="*/ 2147483647 h 1653"/>
                <a:gd name="T76" fmla="*/ 2147483647 w 1616"/>
                <a:gd name="T77" fmla="*/ 2147483647 h 1653"/>
                <a:gd name="T78" fmla="*/ 2147483647 w 1616"/>
                <a:gd name="T79" fmla="*/ 0 h 1653"/>
                <a:gd name="T80" fmla="*/ 0 w 1616"/>
                <a:gd name="T81" fmla="*/ 2147483647 h 16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6"/>
                <a:gd name="T124" fmla="*/ 0 h 1653"/>
                <a:gd name="T125" fmla="*/ 1616 w 1616"/>
                <a:gd name="T126" fmla="*/ 1653 h 16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6" h="1653">
                  <a:moveTo>
                    <a:pt x="0" y="97"/>
                  </a:moveTo>
                  <a:lnTo>
                    <a:pt x="218" y="870"/>
                  </a:lnTo>
                  <a:lnTo>
                    <a:pt x="239" y="891"/>
                  </a:lnTo>
                  <a:lnTo>
                    <a:pt x="256" y="945"/>
                  </a:lnTo>
                  <a:lnTo>
                    <a:pt x="267" y="973"/>
                  </a:lnTo>
                  <a:lnTo>
                    <a:pt x="298" y="989"/>
                  </a:lnTo>
                  <a:lnTo>
                    <a:pt x="314" y="1010"/>
                  </a:lnTo>
                  <a:lnTo>
                    <a:pt x="304" y="1043"/>
                  </a:lnTo>
                  <a:lnTo>
                    <a:pt x="331" y="1075"/>
                  </a:lnTo>
                  <a:lnTo>
                    <a:pt x="326" y="1086"/>
                  </a:lnTo>
                  <a:lnTo>
                    <a:pt x="298" y="1124"/>
                  </a:lnTo>
                  <a:lnTo>
                    <a:pt x="298" y="1172"/>
                  </a:lnTo>
                  <a:lnTo>
                    <a:pt x="277" y="1221"/>
                  </a:lnTo>
                  <a:lnTo>
                    <a:pt x="288" y="1286"/>
                  </a:lnTo>
                  <a:lnTo>
                    <a:pt x="321" y="1367"/>
                  </a:lnTo>
                  <a:lnTo>
                    <a:pt x="314" y="1460"/>
                  </a:lnTo>
                  <a:lnTo>
                    <a:pt x="353" y="1518"/>
                  </a:lnTo>
                  <a:lnTo>
                    <a:pt x="358" y="1541"/>
                  </a:lnTo>
                  <a:lnTo>
                    <a:pt x="363" y="1562"/>
                  </a:lnTo>
                  <a:lnTo>
                    <a:pt x="391" y="1590"/>
                  </a:lnTo>
                  <a:lnTo>
                    <a:pt x="391" y="1616"/>
                  </a:lnTo>
                  <a:lnTo>
                    <a:pt x="407" y="1643"/>
                  </a:lnTo>
                  <a:lnTo>
                    <a:pt x="1258" y="1590"/>
                  </a:lnTo>
                  <a:lnTo>
                    <a:pt x="1268" y="1632"/>
                  </a:lnTo>
                  <a:lnTo>
                    <a:pt x="1285" y="1648"/>
                  </a:lnTo>
                  <a:lnTo>
                    <a:pt x="1323" y="1653"/>
                  </a:lnTo>
                  <a:lnTo>
                    <a:pt x="1333" y="1611"/>
                  </a:lnTo>
                  <a:lnTo>
                    <a:pt x="1307" y="1530"/>
                  </a:lnTo>
                  <a:lnTo>
                    <a:pt x="1312" y="1502"/>
                  </a:lnTo>
                  <a:lnTo>
                    <a:pt x="1323" y="1486"/>
                  </a:lnTo>
                  <a:lnTo>
                    <a:pt x="1345" y="1470"/>
                  </a:lnTo>
                  <a:lnTo>
                    <a:pt x="1405" y="1497"/>
                  </a:lnTo>
                  <a:lnTo>
                    <a:pt x="1458" y="1497"/>
                  </a:lnTo>
                  <a:lnTo>
                    <a:pt x="1486" y="1492"/>
                  </a:lnTo>
                  <a:lnTo>
                    <a:pt x="1480" y="1432"/>
                  </a:lnTo>
                  <a:lnTo>
                    <a:pt x="1470" y="1400"/>
                  </a:lnTo>
                  <a:lnTo>
                    <a:pt x="1470" y="1356"/>
                  </a:lnTo>
                  <a:lnTo>
                    <a:pt x="1475" y="1330"/>
                  </a:lnTo>
                  <a:lnTo>
                    <a:pt x="1518" y="1200"/>
                  </a:lnTo>
                  <a:lnTo>
                    <a:pt x="1523" y="1145"/>
                  </a:lnTo>
                  <a:lnTo>
                    <a:pt x="1545" y="1091"/>
                  </a:lnTo>
                  <a:lnTo>
                    <a:pt x="1572" y="1038"/>
                  </a:lnTo>
                  <a:lnTo>
                    <a:pt x="1600" y="1016"/>
                  </a:lnTo>
                  <a:lnTo>
                    <a:pt x="1610" y="1005"/>
                  </a:lnTo>
                  <a:lnTo>
                    <a:pt x="1616" y="989"/>
                  </a:lnTo>
                  <a:lnTo>
                    <a:pt x="1600" y="984"/>
                  </a:lnTo>
                  <a:lnTo>
                    <a:pt x="1594" y="978"/>
                  </a:lnTo>
                  <a:lnTo>
                    <a:pt x="1583" y="978"/>
                  </a:lnTo>
                  <a:lnTo>
                    <a:pt x="1540" y="973"/>
                  </a:lnTo>
                  <a:lnTo>
                    <a:pt x="1523" y="961"/>
                  </a:lnTo>
                  <a:lnTo>
                    <a:pt x="1518" y="945"/>
                  </a:lnTo>
                  <a:lnTo>
                    <a:pt x="1496" y="870"/>
                  </a:lnTo>
                  <a:lnTo>
                    <a:pt x="1458" y="821"/>
                  </a:lnTo>
                  <a:lnTo>
                    <a:pt x="1415" y="799"/>
                  </a:lnTo>
                  <a:lnTo>
                    <a:pt x="1388" y="724"/>
                  </a:lnTo>
                  <a:lnTo>
                    <a:pt x="1361" y="692"/>
                  </a:lnTo>
                  <a:lnTo>
                    <a:pt x="1345" y="648"/>
                  </a:lnTo>
                  <a:lnTo>
                    <a:pt x="1317" y="638"/>
                  </a:lnTo>
                  <a:lnTo>
                    <a:pt x="1268" y="615"/>
                  </a:lnTo>
                  <a:lnTo>
                    <a:pt x="1231" y="573"/>
                  </a:lnTo>
                  <a:lnTo>
                    <a:pt x="1198" y="551"/>
                  </a:lnTo>
                  <a:lnTo>
                    <a:pt x="1198" y="529"/>
                  </a:lnTo>
                  <a:lnTo>
                    <a:pt x="1182" y="497"/>
                  </a:lnTo>
                  <a:lnTo>
                    <a:pt x="1166" y="481"/>
                  </a:lnTo>
                  <a:lnTo>
                    <a:pt x="1117" y="464"/>
                  </a:lnTo>
                  <a:lnTo>
                    <a:pt x="1019" y="378"/>
                  </a:lnTo>
                  <a:lnTo>
                    <a:pt x="976" y="362"/>
                  </a:lnTo>
                  <a:lnTo>
                    <a:pt x="965" y="334"/>
                  </a:lnTo>
                  <a:lnTo>
                    <a:pt x="928" y="297"/>
                  </a:lnTo>
                  <a:lnTo>
                    <a:pt x="900" y="237"/>
                  </a:lnTo>
                  <a:lnTo>
                    <a:pt x="868" y="205"/>
                  </a:lnTo>
                  <a:lnTo>
                    <a:pt x="856" y="188"/>
                  </a:lnTo>
                  <a:lnTo>
                    <a:pt x="797" y="178"/>
                  </a:lnTo>
                  <a:lnTo>
                    <a:pt x="711" y="135"/>
                  </a:lnTo>
                  <a:lnTo>
                    <a:pt x="689" y="113"/>
                  </a:lnTo>
                  <a:lnTo>
                    <a:pt x="716" y="53"/>
                  </a:lnTo>
                  <a:lnTo>
                    <a:pt x="737" y="37"/>
                  </a:lnTo>
                  <a:lnTo>
                    <a:pt x="754" y="16"/>
                  </a:lnTo>
                  <a:lnTo>
                    <a:pt x="754" y="5"/>
                  </a:lnTo>
                  <a:lnTo>
                    <a:pt x="749" y="0"/>
                  </a:lnTo>
                  <a:lnTo>
                    <a:pt x="304" y="64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32" name="MD"/>
            <p:cNvSpPr>
              <a:spLocks/>
            </p:cNvSpPr>
            <p:nvPr/>
          </p:nvSpPr>
          <p:spPr bwMode="auto">
            <a:xfrm>
              <a:off x="3785638" y="1894600"/>
              <a:ext cx="329480" cy="152769"/>
            </a:xfrm>
            <a:custGeom>
              <a:avLst/>
              <a:gdLst>
                <a:gd name="T0" fmla="*/ 2147483647 w 1355"/>
                <a:gd name="T1" fmla="*/ 2147483647 h 649"/>
                <a:gd name="T2" fmla="*/ 2147483647 w 1355"/>
                <a:gd name="T3" fmla="*/ 2147483647 h 649"/>
                <a:gd name="T4" fmla="*/ 2147483647 w 1355"/>
                <a:gd name="T5" fmla="*/ 2147483647 h 649"/>
                <a:gd name="T6" fmla="*/ 2147483647 w 1355"/>
                <a:gd name="T7" fmla="*/ 2147483647 h 649"/>
                <a:gd name="T8" fmla="*/ 2147483647 w 1355"/>
                <a:gd name="T9" fmla="*/ 2147483647 h 649"/>
                <a:gd name="T10" fmla="*/ 2147483647 w 1355"/>
                <a:gd name="T11" fmla="*/ 2147483647 h 649"/>
                <a:gd name="T12" fmla="*/ 2147483647 w 1355"/>
                <a:gd name="T13" fmla="*/ 2147483647 h 649"/>
                <a:gd name="T14" fmla="*/ 2147483647 w 1355"/>
                <a:gd name="T15" fmla="*/ 2147483647 h 649"/>
                <a:gd name="T16" fmla="*/ 2147483647 w 1355"/>
                <a:gd name="T17" fmla="*/ 2147483647 h 649"/>
                <a:gd name="T18" fmla="*/ 2147483647 w 1355"/>
                <a:gd name="T19" fmla="*/ 2147483647 h 649"/>
                <a:gd name="T20" fmla="*/ 2147483647 w 1355"/>
                <a:gd name="T21" fmla="*/ 2147483647 h 649"/>
                <a:gd name="T22" fmla="*/ 2147483647 w 1355"/>
                <a:gd name="T23" fmla="*/ 2147483647 h 649"/>
                <a:gd name="T24" fmla="*/ 2147483647 w 1355"/>
                <a:gd name="T25" fmla="*/ 2147483647 h 649"/>
                <a:gd name="T26" fmla="*/ 2147483647 w 1355"/>
                <a:gd name="T27" fmla="*/ 2147483647 h 649"/>
                <a:gd name="T28" fmla="*/ 2147483647 w 1355"/>
                <a:gd name="T29" fmla="*/ 2147483647 h 649"/>
                <a:gd name="T30" fmla="*/ 2147483647 w 1355"/>
                <a:gd name="T31" fmla="*/ 2147483647 h 649"/>
                <a:gd name="T32" fmla="*/ 2147483647 w 1355"/>
                <a:gd name="T33" fmla="*/ 2147483647 h 649"/>
                <a:gd name="T34" fmla="*/ 2147483647 w 1355"/>
                <a:gd name="T35" fmla="*/ 2147483647 h 649"/>
                <a:gd name="T36" fmla="*/ 2147483647 w 1355"/>
                <a:gd name="T37" fmla="*/ 2147483647 h 649"/>
                <a:gd name="T38" fmla="*/ 2147483647 w 1355"/>
                <a:gd name="T39" fmla="*/ 2147483647 h 649"/>
                <a:gd name="T40" fmla="*/ 2147483647 w 1355"/>
                <a:gd name="T41" fmla="*/ 2147483647 h 649"/>
                <a:gd name="T42" fmla="*/ 2147483647 w 1355"/>
                <a:gd name="T43" fmla="*/ 2147483647 h 649"/>
                <a:gd name="T44" fmla="*/ 2147483647 w 1355"/>
                <a:gd name="T45" fmla="*/ 2147483647 h 649"/>
                <a:gd name="T46" fmla="*/ 2147483647 w 1355"/>
                <a:gd name="T47" fmla="*/ 2147483647 h 649"/>
                <a:gd name="T48" fmla="*/ 2147483647 w 1355"/>
                <a:gd name="T49" fmla="*/ 2147483647 h 649"/>
                <a:gd name="T50" fmla="*/ 2147483647 w 1355"/>
                <a:gd name="T51" fmla="*/ 2147483647 h 649"/>
                <a:gd name="T52" fmla="*/ 2147483647 w 1355"/>
                <a:gd name="T53" fmla="*/ 2147483647 h 649"/>
                <a:gd name="T54" fmla="*/ 2147483647 w 1355"/>
                <a:gd name="T55" fmla="*/ 2147483647 h 649"/>
                <a:gd name="T56" fmla="*/ 2147483647 w 1355"/>
                <a:gd name="T57" fmla="*/ 2147483647 h 649"/>
                <a:gd name="T58" fmla="*/ 2147483647 w 1355"/>
                <a:gd name="T59" fmla="*/ 2147483647 h 649"/>
                <a:gd name="T60" fmla="*/ 2147483647 w 1355"/>
                <a:gd name="T61" fmla="*/ 2147483647 h 649"/>
                <a:gd name="T62" fmla="*/ 2147483647 w 1355"/>
                <a:gd name="T63" fmla="*/ 2147483647 h 649"/>
                <a:gd name="T64" fmla="*/ 2147483647 w 1355"/>
                <a:gd name="T65" fmla="*/ 2147483647 h 649"/>
                <a:gd name="T66" fmla="*/ 2147483647 w 1355"/>
                <a:gd name="T67" fmla="*/ 2147483647 h 649"/>
                <a:gd name="T68" fmla="*/ 2147483647 w 1355"/>
                <a:gd name="T69" fmla="*/ 2147483647 h 649"/>
                <a:gd name="T70" fmla="*/ 2147483647 w 1355"/>
                <a:gd name="T71" fmla="*/ 2147483647 h 649"/>
                <a:gd name="T72" fmla="*/ 2147483647 w 1355"/>
                <a:gd name="T73" fmla="*/ 2147483647 h 649"/>
                <a:gd name="T74" fmla="*/ 2147483647 w 1355"/>
                <a:gd name="T75" fmla="*/ 2147483647 h 649"/>
                <a:gd name="T76" fmla="*/ 2147483647 w 1355"/>
                <a:gd name="T77" fmla="*/ 2147483647 h 649"/>
                <a:gd name="T78" fmla="*/ 2147483647 w 1355"/>
                <a:gd name="T79" fmla="*/ 2147483647 h 649"/>
                <a:gd name="T80" fmla="*/ 2147483647 w 1355"/>
                <a:gd name="T81" fmla="*/ 2147483647 h 649"/>
                <a:gd name="T82" fmla="*/ 2147483647 w 1355"/>
                <a:gd name="T83" fmla="*/ 2147483647 h 649"/>
                <a:gd name="T84" fmla="*/ 2147483647 w 1355"/>
                <a:gd name="T85" fmla="*/ 2147483647 h 649"/>
                <a:gd name="T86" fmla="*/ 2147483647 w 1355"/>
                <a:gd name="T87" fmla="*/ 2147483647 h 649"/>
                <a:gd name="T88" fmla="*/ 2147483647 w 1355"/>
                <a:gd name="T89" fmla="*/ 2147483647 h 649"/>
                <a:gd name="T90" fmla="*/ 2147483647 w 1355"/>
                <a:gd name="T91" fmla="*/ 2147483647 h 649"/>
                <a:gd name="T92" fmla="*/ 2147483647 w 1355"/>
                <a:gd name="T93" fmla="*/ 2147483647 h 649"/>
                <a:gd name="T94" fmla="*/ 2147483647 w 1355"/>
                <a:gd name="T95" fmla="*/ 2147483647 h 649"/>
                <a:gd name="T96" fmla="*/ 2147483647 w 1355"/>
                <a:gd name="T97" fmla="*/ 2147483647 h 649"/>
                <a:gd name="T98" fmla="*/ 2147483647 w 1355"/>
                <a:gd name="T99" fmla="*/ 2147483647 h 649"/>
                <a:gd name="T100" fmla="*/ 2147483647 w 1355"/>
                <a:gd name="T101" fmla="*/ 2147483647 h 649"/>
                <a:gd name="T102" fmla="*/ 2147483647 w 1355"/>
                <a:gd name="T103" fmla="*/ 2147483647 h 6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55"/>
                <a:gd name="T157" fmla="*/ 0 h 649"/>
                <a:gd name="T158" fmla="*/ 1355 w 1355"/>
                <a:gd name="T159" fmla="*/ 649 h 64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55" h="649">
                  <a:moveTo>
                    <a:pt x="1023" y="0"/>
                  </a:moveTo>
                  <a:lnTo>
                    <a:pt x="774" y="44"/>
                  </a:lnTo>
                  <a:lnTo>
                    <a:pt x="0" y="195"/>
                  </a:lnTo>
                  <a:lnTo>
                    <a:pt x="43" y="385"/>
                  </a:lnTo>
                  <a:lnTo>
                    <a:pt x="54" y="362"/>
                  </a:lnTo>
                  <a:lnTo>
                    <a:pt x="71" y="352"/>
                  </a:lnTo>
                  <a:lnTo>
                    <a:pt x="130" y="287"/>
                  </a:lnTo>
                  <a:lnTo>
                    <a:pt x="157" y="281"/>
                  </a:lnTo>
                  <a:lnTo>
                    <a:pt x="179" y="249"/>
                  </a:lnTo>
                  <a:lnTo>
                    <a:pt x="200" y="239"/>
                  </a:lnTo>
                  <a:lnTo>
                    <a:pt x="216" y="200"/>
                  </a:lnTo>
                  <a:lnTo>
                    <a:pt x="232" y="222"/>
                  </a:lnTo>
                  <a:lnTo>
                    <a:pt x="265" y="227"/>
                  </a:lnTo>
                  <a:lnTo>
                    <a:pt x="304" y="211"/>
                  </a:lnTo>
                  <a:lnTo>
                    <a:pt x="309" y="190"/>
                  </a:lnTo>
                  <a:lnTo>
                    <a:pt x="406" y="157"/>
                  </a:lnTo>
                  <a:lnTo>
                    <a:pt x="428" y="168"/>
                  </a:lnTo>
                  <a:lnTo>
                    <a:pt x="450" y="174"/>
                  </a:lnTo>
                  <a:lnTo>
                    <a:pt x="476" y="162"/>
                  </a:lnTo>
                  <a:lnTo>
                    <a:pt x="488" y="190"/>
                  </a:lnTo>
                  <a:lnTo>
                    <a:pt x="499" y="195"/>
                  </a:lnTo>
                  <a:lnTo>
                    <a:pt x="531" y="265"/>
                  </a:lnTo>
                  <a:lnTo>
                    <a:pt x="553" y="260"/>
                  </a:lnTo>
                  <a:lnTo>
                    <a:pt x="579" y="271"/>
                  </a:lnTo>
                  <a:lnTo>
                    <a:pt x="607" y="281"/>
                  </a:lnTo>
                  <a:lnTo>
                    <a:pt x="585" y="309"/>
                  </a:lnTo>
                  <a:lnTo>
                    <a:pt x="618" y="341"/>
                  </a:lnTo>
                  <a:lnTo>
                    <a:pt x="677" y="341"/>
                  </a:lnTo>
                  <a:lnTo>
                    <a:pt x="699" y="368"/>
                  </a:lnTo>
                  <a:lnTo>
                    <a:pt x="737" y="385"/>
                  </a:lnTo>
                  <a:lnTo>
                    <a:pt x="764" y="417"/>
                  </a:lnTo>
                  <a:lnTo>
                    <a:pt x="758" y="432"/>
                  </a:lnTo>
                  <a:lnTo>
                    <a:pt x="720" y="497"/>
                  </a:lnTo>
                  <a:lnTo>
                    <a:pt x="699" y="552"/>
                  </a:lnTo>
                  <a:lnTo>
                    <a:pt x="704" y="595"/>
                  </a:lnTo>
                  <a:lnTo>
                    <a:pt x="748" y="595"/>
                  </a:lnTo>
                  <a:lnTo>
                    <a:pt x="786" y="573"/>
                  </a:lnTo>
                  <a:lnTo>
                    <a:pt x="818" y="606"/>
                  </a:lnTo>
                  <a:lnTo>
                    <a:pt x="834" y="617"/>
                  </a:lnTo>
                  <a:lnTo>
                    <a:pt x="834" y="606"/>
                  </a:lnTo>
                  <a:lnTo>
                    <a:pt x="867" y="601"/>
                  </a:lnTo>
                  <a:lnTo>
                    <a:pt x="916" y="601"/>
                  </a:lnTo>
                  <a:lnTo>
                    <a:pt x="976" y="622"/>
                  </a:lnTo>
                  <a:lnTo>
                    <a:pt x="1002" y="633"/>
                  </a:lnTo>
                  <a:lnTo>
                    <a:pt x="1018" y="633"/>
                  </a:lnTo>
                  <a:lnTo>
                    <a:pt x="1018" y="622"/>
                  </a:lnTo>
                  <a:lnTo>
                    <a:pt x="1002" y="606"/>
                  </a:lnTo>
                  <a:lnTo>
                    <a:pt x="976" y="562"/>
                  </a:lnTo>
                  <a:lnTo>
                    <a:pt x="953" y="557"/>
                  </a:lnTo>
                  <a:lnTo>
                    <a:pt x="948" y="552"/>
                  </a:lnTo>
                  <a:lnTo>
                    <a:pt x="953" y="536"/>
                  </a:lnTo>
                  <a:lnTo>
                    <a:pt x="965" y="536"/>
                  </a:lnTo>
                  <a:lnTo>
                    <a:pt x="970" y="525"/>
                  </a:lnTo>
                  <a:lnTo>
                    <a:pt x="943" y="514"/>
                  </a:lnTo>
                  <a:lnTo>
                    <a:pt x="921" y="476"/>
                  </a:lnTo>
                  <a:lnTo>
                    <a:pt x="894" y="411"/>
                  </a:lnTo>
                  <a:lnTo>
                    <a:pt x="888" y="385"/>
                  </a:lnTo>
                  <a:lnTo>
                    <a:pt x="883" y="352"/>
                  </a:lnTo>
                  <a:lnTo>
                    <a:pt x="894" y="281"/>
                  </a:lnTo>
                  <a:lnTo>
                    <a:pt x="894" y="265"/>
                  </a:lnTo>
                  <a:lnTo>
                    <a:pt x="883" y="255"/>
                  </a:lnTo>
                  <a:lnTo>
                    <a:pt x="878" y="232"/>
                  </a:lnTo>
                  <a:lnTo>
                    <a:pt x="883" y="222"/>
                  </a:lnTo>
                  <a:lnTo>
                    <a:pt x="894" y="206"/>
                  </a:lnTo>
                  <a:lnTo>
                    <a:pt x="899" y="184"/>
                  </a:lnTo>
                  <a:lnTo>
                    <a:pt x="953" y="146"/>
                  </a:lnTo>
                  <a:lnTo>
                    <a:pt x="965" y="135"/>
                  </a:lnTo>
                  <a:lnTo>
                    <a:pt x="976" y="81"/>
                  </a:lnTo>
                  <a:lnTo>
                    <a:pt x="1002" y="86"/>
                  </a:lnTo>
                  <a:lnTo>
                    <a:pt x="1018" y="103"/>
                  </a:lnTo>
                  <a:lnTo>
                    <a:pt x="992" y="146"/>
                  </a:lnTo>
                  <a:lnTo>
                    <a:pt x="976" y="174"/>
                  </a:lnTo>
                  <a:lnTo>
                    <a:pt x="959" y="195"/>
                  </a:lnTo>
                  <a:lnTo>
                    <a:pt x="943" y="227"/>
                  </a:lnTo>
                  <a:lnTo>
                    <a:pt x="959" y="265"/>
                  </a:lnTo>
                  <a:lnTo>
                    <a:pt x="986" y="271"/>
                  </a:lnTo>
                  <a:lnTo>
                    <a:pt x="1002" y="341"/>
                  </a:lnTo>
                  <a:lnTo>
                    <a:pt x="997" y="352"/>
                  </a:lnTo>
                  <a:lnTo>
                    <a:pt x="959" y="373"/>
                  </a:lnTo>
                  <a:lnTo>
                    <a:pt x="965" y="390"/>
                  </a:lnTo>
                  <a:lnTo>
                    <a:pt x="997" y="401"/>
                  </a:lnTo>
                  <a:lnTo>
                    <a:pt x="1002" y="417"/>
                  </a:lnTo>
                  <a:lnTo>
                    <a:pt x="997" y="444"/>
                  </a:lnTo>
                  <a:lnTo>
                    <a:pt x="1002" y="460"/>
                  </a:lnTo>
                  <a:lnTo>
                    <a:pt x="1002" y="481"/>
                  </a:lnTo>
                  <a:lnTo>
                    <a:pt x="1018" y="525"/>
                  </a:lnTo>
                  <a:lnTo>
                    <a:pt x="1056" y="552"/>
                  </a:lnTo>
                  <a:lnTo>
                    <a:pt x="1078" y="552"/>
                  </a:lnTo>
                  <a:lnTo>
                    <a:pt x="1095" y="536"/>
                  </a:lnTo>
                  <a:lnTo>
                    <a:pt x="1116" y="541"/>
                  </a:lnTo>
                  <a:lnTo>
                    <a:pt x="1127" y="546"/>
                  </a:lnTo>
                  <a:lnTo>
                    <a:pt x="1121" y="568"/>
                  </a:lnTo>
                  <a:lnTo>
                    <a:pt x="1143" y="606"/>
                  </a:lnTo>
                  <a:lnTo>
                    <a:pt x="1149" y="622"/>
                  </a:lnTo>
                  <a:lnTo>
                    <a:pt x="1160" y="643"/>
                  </a:lnTo>
                  <a:lnTo>
                    <a:pt x="1197" y="643"/>
                  </a:lnTo>
                  <a:lnTo>
                    <a:pt x="1197" y="649"/>
                  </a:lnTo>
                  <a:lnTo>
                    <a:pt x="1225" y="622"/>
                  </a:lnTo>
                  <a:lnTo>
                    <a:pt x="1316" y="590"/>
                  </a:lnTo>
                  <a:lnTo>
                    <a:pt x="1316" y="573"/>
                  </a:lnTo>
                  <a:lnTo>
                    <a:pt x="1328" y="552"/>
                  </a:lnTo>
                  <a:lnTo>
                    <a:pt x="1355" y="427"/>
                  </a:lnTo>
                  <a:lnTo>
                    <a:pt x="1349" y="417"/>
                  </a:lnTo>
                  <a:lnTo>
                    <a:pt x="1160" y="455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33" name="DE"/>
            <p:cNvSpPr>
              <a:spLocks/>
            </p:cNvSpPr>
            <p:nvPr/>
          </p:nvSpPr>
          <p:spPr bwMode="auto">
            <a:xfrm>
              <a:off x="4034757" y="1878518"/>
              <a:ext cx="80361" cy="120608"/>
            </a:xfrm>
            <a:custGeom>
              <a:avLst/>
              <a:gdLst>
                <a:gd name="T0" fmla="*/ 2147483647 w 326"/>
                <a:gd name="T1" fmla="*/ 2147483647 h 514"/>
                <a:gd name="T2" fmla="*/ 2147483647 w 326"/>
                <a:gd name="T3" fmla="*/ 2147483647 h 514"/>
                <a:gd name="T4" fmla="*/ 2147483647 w 326"/>
                <a:gd name="T5" fmla="*/ 2147483647 h 514"/>
                <a:gd name="T6" fmla="*/ 2147483647 w 326"/>
                <a:gd name="T7" fmla="*/ 2147483647 h 514"/>
                <a:gd name="T8" fmla="*/ 2147483647 w 326"/>
                <a:gd name="T9" fmla="*/ 2147483647 h 514"/>
                <a:gd name="T10" fmla="*/ 2147483647 w 326"/>
                <a:gd name="T11" fmla="*/ 2147483647 h 514"/>
                <a:gd name="T12" fmla="*/ 2147483647 w 326"/>
                <a:gd name="T13" fmla="*/ 2147483647 h 514"/>
                <a:gd name="T14" fmla="*/ 2147483647 w 326"/>
                <a:gd name="T15" fmla="*/ 2147483647 h 514"/>
                <a:gd name="T16" fmla="*/ 2147483647 w 326"/>
                <a:gd name="T17" fmla="*/ 2147483647 h 514"/>
                <a:gd name="T18" fmla="*/ 2147483647 w 326"/>
                <a:gd name="T19" fmla="*/ 2147483647 h 514"/>
                <a:gd name="T20" fmla="*/ 2147483647 w 326"/>
                <a:gd name="T21" fmla="*/ 2147483647 h 514"/>
                <a:gd name="T22" fmla="*/ 2147483647 w 326"/>
                <a:gd name="T23" fmla="*/ 2147483647 h 514"/>
                <a:gd name="T24" fmla="*/ 2147483647 w 326"/>
                <a:gd name="T25" fmla="*/ 2147483647 h 514"/>
                <a:gd name="T26" fmla="*/ 2147483647 w 326"/>
                <a:gd name="T27" fmla="*/ 2147483647 h 514"/>
                <a:gd name="T28" fmla="*/ 2147483647 w 326"/>
                <a:gd name="T29" fmla="*/ 2147483647 h 514"/>
                <a:gd name="T30" fmla="*/ 2147483647 w 326"/>
                <a:gd name="T31" fmla="*/ 0 h 514"/>
                <a:gd name="T32" fmla="*/ 2147483647 w 326"/>
                <a:gd name="T33" fmla="*/ 2147483647 h 514"/>
                <a:gd name="T34" fmla="*/ 2147483647 w 326"/>
                <a:gd name="T35" fmla="*/ 2147483647 h 514"/>
                <a:gd name="T36" fmla="*/ 2147483647 w 326"/>
                <a:gd name="T37" fmla="*/ 2147483647 h 514"/>
                <a:gd name="T38" fmla="*/ 2147483647 w 326"/>
                <a:gd name="T39" fmla="*/ 2147483647 h 514"/>
                <a:gd name="T40" fmla="*/ 0 w 326"/>
                <a:gd name="T41" fmla="*/ 2147483647 h 514"/>
                <a:gd name="T42" fmla="*/ 2147483647 w 326"/>
                <a:gd name="T43" fmla="*/ 2147483647 h 514"/>
                <a:gd name="T44" fmla="*/ 2147483647 w 326"/>
                <a:gd name="T45" fmla="*/ 2147483647 h 5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26"/>
                <a:gd name="T70" fmla="*/ 0 h 514"/>
                <a:gd name="T71" fmla="*/ 326 w 326"/>
                <a:gd name="T72" fmla="*/ 514 h 5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26" h="514">
                  <a:moveTo>
                    <a:pt x="326" y="476"/>
                  </a:moveTo>
                  <a:lnTo>
                    <a:pt x="321" y="444"/>
                  </a:lnTo>
                  <a:lnTo>
                    <a:pt x="299" y="389"/>
                  </a:lnTo>
                  <a:lnTo>
                    <a:pt x="261" y="356"/>
                  </a:lnTo>
                  <a:lnTo>
                    <a:pt x="212" y="319"/>
                  </a:lnTo>
                  <a:lnTo>
                    <a:pt x="191" y="298"/>
                  </a:lnTo>
                  <a:lnTo>
                    <a:pt x="179" y="270"/>
                  </a:lnTo>
                  <a:lnTo>
                    <a:pt x="142" y="205"/>
                  </a:lnTo>
                  <a:lnTo>
                    <a:pt x="126" y="173"/>
                  </a:lnTo>
                  <a:lnTo>
                    <a:pt x="93" y="135"/>
                  </a:lnTo>
                  <a:lnTo>
                    <a:pt x="82" y="113"/>
                  </a:lnTo>
                  <a:lnTo>
                    <a:pt x="77" y="92"/>
                  </a:lnTo>
                  <a:lnTo>
                    <a:pt x="77" y="86"/>
                  </a:lnTo>
                  <a:lnTo>
                    <a:pt x="77" y="75"/>
                  </a:lnTo>
                  <a:lnTo>
                    <a:pt x="98" y="5"/>
                  </a:lnTo>
                  <a:lnTo>
                    <a:pt x="72" y="0"/>
                  </a:lnTo>
                  <a:lnTo>
                    <a:pt x="44" y="5"/>
                  </a:lnTo>
                  <a:lnTo>
                    <a:pt x="17" y="32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9"/>
                  </a:lnTo>
                  <a:lnTo>
                    <a:pt x="137" y="514"/>
                  </a:lnTo>
                  <a:lnTo>
                    <a:pt x="326" y="47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grpSp>
          <p:nvGrpSpPr>
            <p:cNvPr id="34" name="Group 33"/>
            <p:cNvGrpSpPr/>
            <p:nvPr/>
          </p:nvGrpSpPr>
          <p:grpSpPr>
            <a:xfrm>
              <a:off x="3681169" y="1388047"/>
              <a:ext cx="586635" cy="562836"/>
              <a:chOff x="3681169" y="1388047"/>
              <a:chExt cx="586635" cy="562836"/>
            </a:xfrm>
          </p:grpSpPr>
          <p:sp>
            <p:nvSpPr>
              <p:cNvPr id="127" name="NY"/>
              <p:cNvSpPr>
                <a:spLocks/>
              </p:cNvSpPr>
              <p:nvPr/>
            </p:nvSpPr>
            <p:spPr bwMode="auto">
              <a:xfrm>
                <a:off x="3729385" y="1388047"/>
                <a:ext cx="538419" cy="418107"/>
              </a:xfrm>
              <a:custGeom>
                <a:avLst/>
                <a:gdLst>
                  <a:gd name="T0" fmla="*/ 2147483647 w 2221"/>
                  <a:gd name="T1" fmla="*/ 2147483647 h 1698"/>
                  <a:gd name="T2" fmla="*/ 2147483647 w 2221"/>
                  <a:gd name="T3" fmla="*/ 2147483647 h 1698"/>
                  <a:gd name="T4" fmla="*/ 2147483647 w 2221"/>
                  <a:gd name="T5" fmla="*/ 2147483647 h 1698"/>
                  <a:gd name="T6" fmla="*/ 2147483647 w 2221"/>
                  <a:gd name="T7" fmla="*/ 2147483647 h 1698"/>
                  <a:gd name="T8" fmla="*/ 2147483647 w 2221"/>
                  <a:gd name="T9" fmla="*/ 2147483647 h 1698"/>
                  <a:gd name="T10" fmla="*/ 2147483647 w 2221"/>
                  <a:gd name="T11" fmla="*/ 2147483647 h 1698"/>
                  <a:gd name="T12" fmla="*/ 2147483647 w 2221"/>
                  <a:gd name="T13" fmla="*/ 2147483647 h 1698"/>
                  <a:gd name="T14" fmla="*/ 2147483647 w 2221"/>
                  <a:gd name="T15" fmla="*/ 2147483647 h 1698"/>
                  <a:gd name="T16" fmla="*/ 2147483647 w 2221"/>
                  <a:gd name="T17" fmla="*/ 2147483647 h 1698"/>
                  <a:gd name="T18" fmla="*/ 2147483647 w 2221"/>
                  <a:gd name="T19" fmla="*/ 2147483647 h 1698"/>
                  <a:gd name="T20" fmla="*/ 2147483647 w 2221"/>
                  <a:gd name="T21" fmla="*/ 2147483647 h 1698"/>
                  <a:gd name="T22" fmla="*/ 2147483647 w 2221"/>
                  <a:gd name="T23" fmla="*/ 2147483647 h 1698"/>
                  <a:gd name="T24" fmla="*/ 2147483647 w 2221"/>
                  <a:gd name="T25" fmla="*/ 2147483647 h 1698"/>
                  <a:gd name="T26" fmla="*/ 2147483647 w 2221"/>
                  <a:gd name="T27" fmla="*/ 2147483647 h 1698"/>
                  <a:gd name="T28" fmla="*/ 2147483647 w 2221"/>
                  <a:gd name="T29" fmla="*/ 2147483647 h 1698"/>
                  <a:gd name="T30" fmla="*/ 2147483647 w 2221"/>
                  <a:gd name="T31" fmla="*/ 2147483647 h 1698"/>
                  <a:gd name="T32" fmla="*/ 2147483647 w 2221"/>
                  <a:gd name="T33" fmla="*/ 2147483647 h 1698"/>
                  <a:gd name="T34" fmla="*/ 2147483647 w 2221"/>
                  <a:gd name="T35" fmla="*/ 2147483647 h 1698"/>
                  <a:gd name="T36" fmla="*/ 2147483647 w 2221"/>
                  <a:gd name="T37" fmla="*/ 2147483647 h 1698"/>
                  <a:gd name="T38" fmla="*/ 2147483647 w 2221"/>
                  <a:gd name="T39" fmla="*/ 2147483647 h 1698"/>
                  <a:gd name="T40" fmla="*/ 2147483647 w 2221"/>
                  <a:gd name="T41" fmla="*/ 2147483647 h 1698"/>
                  <a:gd name="T42" fmla="*/ 2147483647 w 2221"/>
                  <a:gd name="T43" fmla="*/ 2147483647 h 1698"/>
                  <a:gd name="T44" fmla="*/ 2147483647 w 2221"/>
                  <a:gd name="T45" fmla="*/ 2147483647 h 1698"/>
                  <a:gd name="T46" fmla="*/ 2147483647 w 2221"/>
                  <a:gd name="T47" fmla="*/ 2147483647 h 1698"/>
                  <a:gd name="T48" fmla="*/ 2147483647 w 2221"/>
                  <a:gd name="T49" fmla="*/ 2147483647 h 1698"/>
                  <a:gd name="T50" fmla="*/ 2147483647 w 2221"/>
                  <a:gd name="T51" fmla="*/ 2147483647 h 1698"/>
                  <a:gd name="T52" fmla="*/ 2147483647 w 2221"/>
                  <a:gd name="T53" fmla="*/ 0 h 1698"/>
                  <a:gd name="T54" fmla="*/ 2147483647 w 2221"/>
                  <a:gd name="T55" fmla="*/ 2147483647 h 1698"/>
                  <a:gd name="T56" fmla="*/ 2147483647 w 2221"/>
                  <a:gd name="T57" fmla="*/ 2147483647 h 1698"/>
                  <a:gd name="T58" fmla="*/ 2147483647 w 2221"/>
                  <a:gd name="T59" fmla="*/ 2147483647 h 1698"/>
                  <a:gd name="T60" fmla="*/ 2147483647 w 2221"/>
                  <a:gd name="T61" fmla="*/ 2147483647 h 1698"/>
                  <a:gd name="T62" fmla="*/ 2147483647 w 2221"/>
                  <a:gd name="T63" fmla="*/ 2147483647 h 1698"/>
                  <a:gd name="T64" fmla="*/ 2147483647 w 2221"/>
                  <a:gd name="T65" fmla="*/ 2147483647 h 1698"/>
                  <a:gd name="T66" fmla="*/ 2147483647 w 2221"/>
                  <a:gd name="T67" fmla="*/ 2147483647 h 1698"/>
                  <a:gd name="T68" fmla="*/ 2147483647 w 2221"/>
                  <a:gd name="T69" fmla="*/ 2147483647 h 1698"/>
                  <a:gd name="T70" fmla="*/ 2147483647 w 2221"/>
                  <a:gd name="T71" fmla="*/ 2147483647 h 1698"/>
                  <a:gd name="T72" fmla="*/ 2147483647 w 2221"/>
                  <a:gd name="T73" fmla="*/ 2147483647 h 1698"/>
                  <a:gd name="T74" fmla="*/ 2147483647 w 2221"/>
                  <a:gd name="T75" fmla="*/ 2147483647 h 1698"/>
                  <a:gd name="T76" fmla="*/ 2147483647 w 2221"/>
                  <a:gd name="T77" fmla="*/ 2147483647 h 1698"/>
                  <a:gd name="T78" fmla="*/ 2147483647 w 2221"/>
                  <a:gd name="T79" fmla="*/ 2147483647 h 1698"/>
                  <a:gd name="T80" fmla="*/ 2147483647 w 2221"/>
                  <a:gd name="T81" fmla="*/ 2147483647 h 1698"/>
                  <a:gd name="T82" fmla="*/ 2147483647 w 2221"/>
                  <a:gd name="T83" fmla="*/ 2147483647 h 1698"/>
                  <a:gd name="T84" fmla="*/ 2147483647 w 2221"/>
                  <a:gd name="T85" fmla="*/ 2147483647 h 1698"/>
                  <a:gd name="T86" fmla="*/ 2147483647 w 2221"/>
                  <a:gd name="T87" fmla="*/ 2147483647 h 1698"/>
                  <a:gd name="T88" fmla="*/ 2147483647 w 2221"/>
                  <a:gd name="T89" fmla="*/ 2147483647 h 169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21"/>
                  <a:gd name="T136" fmla="*/ 0 h 1698"/>
                  <a:gd name="T137" fmla="*/ 2221 w 2221"/>
                  <a:gd name="T138" fmla="*/ 1698 h 169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21" h="1698">
                    <a:moveTo>
                      <a:pt x="1441" y="1401"/>
                    </a:moveTo>
                    <a:lnTo>
                      <a:pt x="1680" y="1487"/>
                    </a:lnTo>
                    <a:lnTo>
                      <a:pt x="1697" y="1525"/>
                    </a:lnTo>
                    <a:lnTo>
                      <a:pt x="1680" y="1541"/>
                    </a:lnTo>
                    <a:lnTo>
                      <a:pt x="1669" y="1557"/>
                    </a:lnTo>
                    <a:lnTo>
                      <a:pt x="1664" y="1584"/>
                    </a:lnTo>
                    <a:lnTo>
                      <a:pt x="1664" y="1622"/>
                    </a:lnTo>
                    <a:lnTo>
                      <a:pt x="1653" y="1628"/>
                    </a:lnTo>
                    <a:lnTo>
                      <a:pt x="1637" y="1633"/>
                    </a:lnTo>
                    <a:lnTo>
                      <a:pt x="1615" y="1682"/>
                    </a:lnTo>
                    <a:lnTo>
                      <a:pt x="1615" y="1698"/>
                    </a:lnTo>
                    <a:lnTo>
                      <a:pt x="1625" y="1698"/>
                    </a:lnTo>
                    <a:lnTo>
                      <a:pt x="1637" y="1693"/>
                    </a:lnTo>
                    <a:lnTo>
                      <a:pt x="1642" y="1682"/>
                    </a:lnTo>
                    <a:lnTo>
                      <a:pt x="1680" y="1644"/>
                    </a:lnTo>
                    <a:lnTo>
                      <a:pt x="1702" y="1649"/>
                    </a:lnTo>
                    <a:lnTo>
                      <a:pt x="1756" y="1649"/>
                    </a:lnTo>
                    <a:lnTo>
                      <a:pt x="1772" y="1633"/>
                    </a:lnTo>
                    <a:lnTo>
                      <a:pt x="1821" y="1622"/>
                    </a:lnTo>
                    <a:lnTo>
                      <a:pt x="1864" y="1606"/>
                    </a:lnTo>
                    <a:lnTo>
                      <a:pt x="1891" y="1589"/>
                    </a:lnTo>
                    <a:lnTo>
                      <a:pt x="1918" y="1557"/>
                    </a:lnTo>
                    <a:lnTo>
                      <a:pt x="2053" y="1466"/>
                    </a:lnTo>
                    <a:lnTo>
                      <a:pt x="2092" y="1444"/>
                    </a:lnTo>
                    <a:lnTo>
                      <a:pt x="2119" y="1417"/>
                    </a:lnTo>
                    <a:lnTo>
                      <a:pt x="2141" y="1412"/>
                    </a:lnTo>
                    <a:lnTo>
                      <a:pt x="2162" y="1396"/>
                    </a:lnTo>
                    <a:lnTo>
                      <a:pt x="2189" y="1379"/>
                    </a:lnTo>
                    <a:lnTo>
                      <a:pt x="2205" y="1363"/>
                    </a:lnTo>
                    <a:lnTo>
                      <a:pt x="2216" y="1331"/>
                    </a:lnTo>
                    <a:lnTo>
                      <a:pt x="2221" y="1319"/>
                    </a:lnTo>
                    <a:lnTo>
                      <a:pt x="2216" y="1314"/>
                    </a:lnTo>
                    <a:lnTo>
                      <a:pt x="2189" y="1341"/>
                    </a:lnTo>
                    <a:lnTo>
                      <a:pt x="2157" y="1352"/>
                    </a:lnTo>
                    <a:lnTo>
                      <a:pt x="2119" y="1368"/>
                    </a:lnTo>
                    <a:lnTo>
                      <a:pt x="2102" y="1384"/>
                    </a:lnTo>
                    <a:lnTo>
                      <a:pt x="2092" y="1406"/>
                    </a:lnTo>
                    <a:lnTo>
                      <a:pt x="2060" y="1422"/>
                    </a:lnTo>
                    <a:lnTo>
                      <a:pt x="2053" y="1412"/>
                    </a:lnTo>
                    <a:lnTo>
                      <a:pt x="2065" y="1389"/>
                    </a:lnTo>
                    <a:lnTo>
                      <a:pt x="2086" y="1363"/>
                    </a:lnTo>
                    <a:lnTo>
                      <a:pt x="2113" y="1319"/>
                    </a:lnTo>
                    <a:lnTo>
                      <a:pt x="2102" y="1314"/>
                    </a:lnTo>
                    <a:lnTo>
                      <a:pt x="2081" y="1336"/>
                    </a:lnTo>
                    <a:lnTo>
                      <a:pt x="2070" y="1357"/>
                    </a:lnTo>
                    <a:lnTo>
                      <a:pt x="2048" y="1379"/>
                    </a:lnTo>
                    <a:lnTo>
                      <a:pt x="1972" y="1422"/>
                    </a:lnTo>
                    <a:lnTo>
                      <a:pt x="1875" y="1466"/>
                    </a:lnTo>
                    <a:lnTo>
                      <a:pt x="1799" y="1509"/>
                    </a:lnTo>
                    <a:lnTo>
                      <a:pt x="1767" y="1525"/>
                    </a:lnTo>
                    <a:lnTo>
                      <a:pt x="1734" y="1563"/>
                    </a:lnTo>
                    <a:lnTo>
                      <a:pt x="1718" y="1552"/>
                    </a:lnTo>
                    <a:lnTo>
                      <a:pt x="1718" y="1519"/>
                    </a:lnTo>
                    <a:lnTo>
                      <a:pt x="1728" y="1487"/>
                    </a:lnTo>
                    <a:lnTo>
                      <a:pt x="1756" y="1466"/>
                    </a:lnTo>
                    <a:lnTo>
                      <a:pt x="1723" y="1433"/>
                    </a:lnTo>
                    <a:lnTo>
                      <a:pt x="1767" y="1389"/>
                    </a:lnTo>
                    <a:lnTo>
                      <a:pt x="1772" y="1373"/>
                    </a:lnTo>
                    <a:lnTo>
                      <a:pt x="1750" y="1352"/>
                    </a:lnTo>
                    <a:lnTo>
                      <a:pt x="1718" y="1076"/>
                    </a:lnTo>
                    <a:lnTo>
                      <a:pt x="1707" y="1065"/>
                    </a:lnTo>
                    <a:lnTo>
                      <a:pt x="1707" y="811"/>
                    </a:lnTo>
                    <a:lnTo>
                      <a:pt x="1680" y="751"/>
                    </a:lnTo>
                    <a:lnTo>
                      <a:pt x="1658" y="686"/>
                    </a:lnTo>
                    <a:lnTo>
                      <a:pt x="1658" y="638"/>
                    </a:lnTo>
                    <a:lnTo>
                      <a:pt x="1642" y="546"/>
                    </a:lnTo>
                    <a:lnTo>
                      <a:pt x="1615" y="498"/>
                    </a:lnTo>
                    <a:lnTo>
                      <a:pt x="1599" y="503"/>
                    </a:lnTo>
                    <a:lnTo>
                      <a:pt x="1599" y="514"/>
                    </a:lnTo>
                    <a:lnTo>
                      <a:pt x="1593" y="514"/>
                    </a:lnTo>
                    <a:lnTo>
                      <a:pt x="1583" y="498"/>
                    </a:lnTo>
                    <a:lnTo>
                      <a:pt x="1588" y="449"/>
                    </a:lnTo>
                    <a:lnTo>
                      <a:pt x="1544" y="346"/>
                    </a:lnTo>
                    <a:lnTo>
                      <a:pt x="1539" y="308"/>
                    </a:lnTo>
                    <a:lnTo>
                      <a:pt x="1555" y="265"/>
                    </a:lnTo>
                    <a:lnTo>
                      <a:pt x="1544" y="189"/>
                    </a:lnTo>
                    <a:lnTo>
                      <a:pt x="1501" y="82"/>
                    </a:lnTo>
                    <a:lnTo>
                      <a:pt x="1495" y="70"/>
                    </a:lnTo>
                    <a:lnTo>
                      <a:pt x="1485" y="54"/>
                    </a:lnTo>
                    <a:lnTo>
                      <a:pt x="1490" y="38"/>
                    </a:lnTo>
                    <a:lnTo>
                      <a:pt x="1474" y="0"/>
                    </a:lnTo>
                    <a:lnTo>
                      <a:pt x="1122" y="87"/>
                    </a:lnTo>
                    <a:lnTo>
                      <a:pt x="1116" y="82"/>
                    </a:lnTo>
                    <a:lnTo>
                      <a:pt x="1106" y="82"/>
                    </a:lnTo>
                    <a:lnTo>
                      <a:pt x="1073" y="98"/>
                    </a:lnTo>
                    <a:lnTo>
                      <a:pt x="992" y="184"/>
                    </a:lnTo>
                    <a:lnTo>
                      <a:pt x="904" y="298"/>
                    </a:lnTo>
                    <a:lnTo>
                      <a:pt x="894" y="319"/>
                    </a:lnTo>
                    <a:lnTo>
                      <a:pt x="899" y="340"/>
                    </a:lnTo>
                    <a:lnTo>
                      <a:pt x="888" y="384"/>
                    </a:lnTo>
                    <a:lnTo>
                      <a:pt x="867" y="400"/>
                    </a:lnTo>
                    <a:lnTo>
                      <a:pt x="780" y="486"/>
                    </a:lnTo>
                    <a:lnTo>
                      <a:pt x="775" y="503"/>
                    </a:lnTo>
                    <a:lnTo>
                      <a:pt x="786" y="541"/>
                    </a:lnTo>
                    <a:lnTo>
                      <a:pt x="797" y="546"/>
                    </a:lnTo>
                    <a:lnTo>
                      <a:pt x="813" y="541"/>
                    </a:lnTo>
                    <a:lnTo>
                      <a:pt x="834" y="557"/>
                    </a:lnTo>
                    <a:lnTo>
                      <a:pt x="839" y="574"/>
                    </a:lnTo>
                    <a:lnTo>
                      <a:pt x="823" y="589"/>
                    </a:lnTo>
                    <a:lnTo>
                      <a:pt x="829" y="621"/>
                    </a:lnTo>
                    <a:lnTo>
                      <a:pt x="851" y="654"/>
                    </a:lnTo>
                    <a:lnTo>
                      <a:pt x="846" y="702"/>
                    </a:lnTo>
                    <a:lnTo>
                      <a:pt x="792" y="730"/>
                    </a:lnTo>
                    <a:lnTo>
                      <a:pt x="710" y="816"/>
                    </a:lnTo>
                    <a:lnTo>
                      <a:pt x="645" y="838"/>
                    </a:lnTo>
                    <a:lnTo>
                      <a:pt x="509" y="876"/>
                    </a:lnTo>
                    <a:lnTo>
                      <a:pt x="460" y="860"/>
                    </a:lnTo>
                    <a:lnTo>
                      <a:pt x="417" y="855"/>
                    </a:lnTo>
                    <a:lnTo>
                      <a:pt x="347" y="860"/>
                    </a:lnTo>
                    <a:lnTo>
                      <a:pt x="271" y="876"/>
                    </a:lnTo>
                    <a:lnTo>
                      <a:pt x="185" y="908"/>
                    </a:lnTo>
                    <a:lnTo>
                      <a:pt x="146" y="930"/>
                    </a:lnTo>
                    <a:lnTo>
                      <a:pt x="136" y="978"/>
                    </a:lnTo>
                    <a:lnTo>
                      <a:pt x="136" y="1006"/>
                    </a:lnTo>
                    <a:lnTo>
                      <a:pt x="201" y="1076"/>
                    </a:lnTo>
                    <a:lnTo>
                      <a:pt x="206" y="1108"/>
                    </a:lnTo>
                    <a:lnTo>
                      <a:pt x="195" y="1130"/>
                    </a:lnTo>
                    <a:lnTo>
                      <a:pt x="173" y="1141"/>
                    </a:lnTo>
                    <a:lnTo>
                      <a:pt x="157" y="1201"/>
                    </a:lnTo>
                    <a:lnTo>
                      <a:pt x="38" y="1308"/>
                    </a:lnTo>
                    <a:lnTo>
                      <a:pt x="0" y="1341"/>
                    </a:lnTo>
                    <a:lnTo>
                      <a:pt x="22" y="1438"/>
                    </a:lnTo>
                    <a:lnTo>
                      <a:pt x="1209" y="1201"/>
                    </a:lnTo>
                    <a:lnTo>
                      <a:pt x="1230" y="1217"/>
                    </a:lnTo>
                    <a:lnTo>
                      <a:pt x="1236" y="1238"/>
                    </a:lnTo>
                    <a:lnTo>
                      <a:pt x="1246" y="1249"/>
                    </a:lnTo>
                    <a:lnTo>
                      <a:pt x="1257" y="1243"/>
                    </a:lnTo>
                    <a:lnTo>
                      <a:pt x="1267" y="1254"/>
                    </a:lnTo>
                    <a:lnTo>
                      <a:pt x="1290" y="1260"/>
                    </a:lnTo>
                    <a:lnTo>
                      <a:pt x="1322" y="1331"/>
                    </a:lnTo>
                    <a:lnTo>
                      <a:pt x="1327" y="1357"/>
                    </a:lnTo>
                    <a:lnTo>
                      <a:pt x="1344" y="1368"/>
                    </a:lnTo>
                    <a:lnTo>
                      <a:pt x="1344" y="1379"/>
                    </a:lnTo>
                    <a:lnTo>
                      <a:pt x="1414" y="1384"/>
                    </a:lnTo>
                    <a:lnTo>
                      <a:pt x="1441" y="140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8" name="PA"/>
              <p:cNvSpPr>
                <a:spLocks/>
              </p:cNvSpPr>
              <p:nvPr/>
            </p:nvSpPr>
            <p:spPr bwMode="auto">
              <a:xfrm>
                <a:off x="3681169" y="1685546"/>
                <a:ext cx="417877" cy="265337"/>
              </a:xfrm>
              <a:custGeom>
                <a:avLst/>
                <a:gdLst>
                  <a:gd name="T0" fmla="*/ 2147483647 w 1724"/>
                  <a:gd name="T1" fmla="*/ 2147483647 h 1114"/>
                  <a:gd name="T2" fmla="*/ 2147483647 w 1724"/>
                  <a:gd name="T3" fmla="*/ 2147483647 h 1114"/>
                  <a:gd name="T4" fmla="*/ 2147483647 w 1724"/>
                  <a:gd name="T5" fmla="*/ 2147483647 h 1114"/>
                  <a:gd name="T6" fmla="*/ 2147483647 w 1724"/>
                  <a:gd name="T7" fmla="*/ 2147483647 h 1114"/>
                  <a:gd name="T8" fmla="*/ 2147483647 w 1724"/>
                  <a:gd name="T9" fmla="*/ 2147483647 h 1114"/>
                  <a:gd name="T10" fmla="*/ 2147483647 w 1724"/>
                  <a:gd name="T11" fmla="*/ 2147483647 h 1114"/>
                  <a:gd name="T12" fmla="*/ 2147483647 w 1724"/>
                  <a:gd name="T13" fmla="*/ 2147483647 h 1114"/>
                  <a:gd name="T14" fmla="*/ 2147483647 w 1724"/>
                  <a:gd name="T15" fmla="*/ 2147483647 h 1114"/>
                  <a:gd name="T16" fmla="*/ 2147483647 w 1724"/>
                  <a:gd name="T17" fmla="*/ 2147483647 h 1114"/>
                  <a:gd name="T18" fmla="*/ 2147483647 w 1724"/>
                  <a:gd name="T19" fmla="*/ 2147483647 h 1114"/>
                  <a:gd name="T20" fmla="*/ 2147483647 w 1724"/>
                  <a:gd name="T21" fmla="*/ 2147483647 h 1114"/>
                  <a:gd name="T22" fmla="*/ 2147483647 w 1724"/>
                  <a:gd name="T23" fmla="*/ 2147483647 h 1114"/>
                  <a:gd name="T24" fmla="*/ 2147483647 w 1724"/>
                  <a:gd name="T25" fmla="*/ 2147483647 h 1114"/>
                  <a:gd name="T26" fmla="*/ 2147483647 w 1724"/>
                  <a:gd name="T27" fmla="*/ 2147483647 h 1114"/>
                  <a:gd name="T28" fmla="*/ 2147483647 w 1724"/>
                  <a:gd name="T29" fmla="*/ 2147483647 h 1114"/>
                  <a:gd name="T30" fmla="*/ 2147483647 w 1724"/>
                  <a:gd name="T31" fmla="*/ 2147483647 h 1114"/>
                  <a:gd name="T32" fmla="*/ 2147483647 w 1724"/>
                  <a:gd name="T33" fmla="*/ 2147483647 h 1114"/>
                  <a:gd name="T34" fmla="*/ 2147483647 w 1724"/>
                  <a:gd name="T35" fmla="*/ 2147483647 h 1114"/>
                  <a:gd name="T36" fmla="*/ 2147483647 w 1724"/>
                  <a:gd name="T37" fmla="*/ 2147483647 h 1114"/>
                  <a:gd name="T38" fmla="*/ 2147483647 w 1724"/>
                  <a:gd name="T39" fmla="*/ 2147483647 h 1114"/>
                  <a:gd name="T40" fmla="*/ 2147483647 w 1724"/>
                  <a:gd name="T41" fmla="*/ 2147483647 h 1114"/>
                  <a:gd name="T42" fmla="*/ 2147483647 w 1724"/>
                  <a:gd name="T43" fmla="*/ 2147483647 h 1114"/>
                  <a:gd name="T44" fmla="*/ 2147483647 w 1724"/>
                  <a:gd name="T45" fmla="*/ 2147483647 h 1114"/>
                  <a:gd name="T46" fmla="*/ 2147483647 w 1724"/>
                  <a:gd name="T47" fmla="*/ 2147483647 h 1114"/>
                  <a:gd name="T48" fmla="*/ 2147483647 w 1724"/>
                  <a:gd name="T49" fmla="*/ 2147483647 h 1114"/>
                  <a:gd name="T50" fmla="*/ 2147483647 w 1724"/>
                  <a:gd name="T51" fmla="*/ 2147483647 h 1114"/>
                  <a:gd name="T52" fmla="*/ 2147483647 w 1724"/>
                  <a:gd name="T53" fmla="*/ 2147483647 h 1114"/>
                  <a:gd name="T54" fmla="*/ 2147483647 w 1724"/>
                  <a:gd name="T55" fmla="*/ 2147483647 h 1114"/>
                  <a:gd name="T56" fmla="*/ 2147483647 w 1724"/>
                  <a:gd name="T57" fmla="*/ 2147483647 h 1114"/>
                  <a:gd name="T58" fmla="*/ 2147483647 w 1724"/>
                  <a:gd name="T59" fmla="*/ 2147483647 h 1114"/>
                  <a:gd name="T60" fmla="*/ 2147483647 w 1724"/>
                  <a:gd name="T61" fmla="*/ 2147483647 h 1114"/>
                  <a:gd name="T62" fmla="*/ 2147483647 w 1724"/>
                  <a:gd name="T63" fmla="*/ 2147483647 h 1114"/>
                  <a:gd name="T64" fmla="*/ 2147483647 w 1724"/>
                  <a:gd name="T65" fmla="*/ 2147483647 h 1114"/>
                  <a:gd name="T66" fmla="*/ 2147483647 w 1724"/>
                  <a:gd name="T67" fmla="*/ 2147483647 h 1114"/>
                  <a:gd name="T68" fmla="*/ 2147483647 w 1724"/>
                  <a:gd name="T69" fmla="*/ 2147483647 h 1114"/>
                  <a:gd name="T70" fmla="*/ 2147483647 w 1724"/>
                  <a:gd name="T71" fmla="*/ 2147483647 h 1114"/>
                  <a:gd name="T72" fmla="*/ 2147483647 w 1724"/>
                  <a:gd name="T73" fmla="*/ 2147483647 h 1114"/>
                  <a:gd name="T74" fmla="*/ 2147483647 w 1724"/>
                  <a:gd name="T75" fmla="*/ 2147483647 h 1114"/>
                  <a:gd name="T76" fmla="*/ 2147483647 w 1724"/>
                  <a:gd name="T77" fmla="*/ 2147483647 h 1114"/>
                  <a:gd name="T78" fmla="*/ 2147483647 w 1724"/>
                  <a:gd name="T79" fmla="*/ 2147483647 h 1114"/>
                  <a:gd name="T80" fmla="*/ 2147483647 w 1724"/>
                  <a:gd name="T81" fmla="*/ 2147483647 h 1114"/>
                  <a:gd name="T82" fmla="*/ 2147483647 w 1724"/>
                  <a:gd name="T83" fmla="*/ 2147483647 h 1114"/>
                  <a:gd name="T84" fmla="*/ 2147483647 w 1724"/>
                  <a:gd name="T85" fmla="*/ 2147483647 h 1114"/>
                  <a:gd name="T86" fmla="*/ 2147483647 w 1724"/>
                  <a:gd name="T87" fmla="*/ 2147483647 h 1114"/>
                  <a:gd name="T88" fmla="*/ 2147483647 w 1724"/>
                  <a:gd name="T89" fmla="*/ 0 h 1114"/>
                  <a:gd name="T90" fmla="*/ 2147483647 w 1724"/>
                  <a:gd name="T91" fmla="*/ 2147483647 h 1114"/>
                  <a:gd name="T92" fmla="*/ 2147483647 w 1724"/>
                  <a:gd name="T93" fmla="*/ 2147483647 h 1114"/>
                  <a:gd name="T94" fmla="*/ 2147483647 w 1724"/>
                  <a:gd name="T95" fmla="*/ 2147483647 h 1114"/>
                  <a:gd name="T96" fmla="*/ 2147483647 w 1724"/>
                  <a:gd name="T97" fmla="*/ 2147483647 h 1114"/>
                  <a:gd name="T98" fmla="*/ 2147483647 w 1724"/>
                  <a:gd name="T99" fmla="*/ 2147483647 h 1114"/>
                  <a:gd name="T100" fmla="*/ 2147483647 w 1724"/>
                  <a:gd name="T101" fmla="*/ 2147483647 h 1114"/>
                  <a:gd name="T102" fmla="*/ 2147483647 w 1724"/>
                  <a:gd name="T103" fmla="*/ 2147483647 h 1114"/>
                  <a:gd name="T104" fmla="*/ 2147483647 w 1724"/>
                  <a:gd name="T105" fmla="*/ 2147483647 h 1114"/>
                  <a:gd name="T106" fmla="*/ 0 w 1724"/>
                  <a:gd name="T107" fmla="*/ 2147483647 h 1114"/>
                  <a:gd name="T108" fmla="*/ 2147483647 w 1724"/>
                  <a:gd name="T109" fmla="*/ 2147483647 h 1114"/>
                  <a:gd name="T110" fmla="*/ 2147483647 w 1724"/>
                  <a:gd name="T111" fmla="*/ 2147483647 h 1114"/>
                  <a:gd name="T112" fmla="*/ 2147483647 w 1724"/>
                  <a:gd name="T113" fmla="*/ 2147483647 h 111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24"/>
                  <a:gd name="T172" fmla="*/ 0 h 1114"/>
                  <a:gd name="T173" fmla="*/ 1724 w 1724"/>
                  <a:gd name="T174" fmla="*/ 1114 h 111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24" h="1114">
                    <a:moveTo>
                      <a:pt x="429" y="1054"/>
                    </a:moveTo>
                    <a:lnTo>
                      <a:pt x="1203" y="903"/>
                    </a:lnTo>
                    <a:lnTo>
                      <a:pt x="1452" y="859"/>
                    </a:lnTo>
                    <a:lnTo>
                      <a:pt x="1459" y="859"/>
                    </a:lnTo>
                    <a:lnTo>
                      <a:pt x="1464" y="854"/>
                    </a:lnTo>
                    <a:lnTo>
                      <a:pt x="1469" y="832"/>
                    </a:lnTo>
                    <a:lnTo>
                      <a:pt x="1496" y="805"/>
                    </a:lnTo>
                    <a:lnTo>
                      <a:pt x="1524" y="800"/>
                    </a:lnTo>
                    <a:lnTo>
                      <a:pt x="1550" y="805"/>
                    </a:lnTo>
                    <a:lnTo>
                      <a:pt x="1621" y="757"/>
                    </a:lnTo>
                    <a:lnTo>
                      <a:pt x="1631" y="719"/>
                    </a:lnTo>
                    <a:lnTo>
                      <a:pt x="1675" y="675"/>
                    </a:lnTo>
                    <a:lnTo>
                      <a:pt x="1719" y="648"/>
                    </a:lnTo>
                    <a:lnTo>
                      <a:pt x="1724" y="638"/>
                    </a:lnTo>
                    <a:lnTo>
                      <a:pt x="1680" y="605"/>
                    </a:lnTo>
                    <a:lnTo>
                      <a:pt x="1664" y="589"/>
                    </a:lnTo>
                    <a:lnTo>
                      <a:pt x="1648" y="583"/>
                    </a:lnTo>
                    <a:lnTo>
                      <a:pt x="1638" y="567"/>
                    </a:lnTo>
                    <a:lnTo>
                      <a:pt x="1605" y="562"/>
                    </a:lnTo>
                    <a:lnTo>
                      <a:pt x="1594" y="518"/>
                    </a:lnTo>
                    <a:lnTo>
                      <a:pt x="1556" y="508"/>
                    </a:lnTo>
                    <a:lnTo>
                      <a:pt x="1550" y="508"/>
                    </a:lnTo>
                    <a:lnTo>
                      <a:pt x="1545" y="437"/>
                    </a:lnTo>
                    <a:lnTo>
                      <a:pt x="1566" y="427"/>
                    </a:lnTo>
                    <a:lnTo>
                      <a:pt x="1561" y="388"/>
                    </a:lnTo>
                    <a:lnTo>
                      <a:pt x="1540" y="367"/>
                    </a:lnTo>
                    <a:lnTo>
                      <a:pt x="1540" y="356"/>
                    </a:lnTo>
                    <a:lnTo>
                      <a:pt x="1545" y="346"/>
                    </a:lnTo>
                    <a:lnTo>
                      <a:pt x="1578" y="313"/>
                    </a:lnTo>
                    <a:lnTo>
                      <a:pt x="1589" y="259"/>
                    </a:lnTo>
                    <a:lnTo>
                      <a:pt x="1589" y="243"/>
                    </a:lnTo>
                    <a:lnTo>
                      <a:pt x="1610" y="211"/>
                    </a:lnTo>
                    <a:lnTo>
                      <a:pt x="1626" y="200"/>
                    </a:lnTo>
                    <a:lnTo>
                      <a:pt x="1599" y="183"/>
                    </a:lnTo>
                    <a:lnTo>
                      <a:pt x="1529" y="178"/>
                    </a:lnTo>
                    <a:lnTo>
                      <a:pt x="1529" y="167"/>
                    </a:lnTo>
                    <a:lnTo>
                      <a:pt x="1512" y="156"/>
                    </a:lnTo>
                    <a:lnTo>
                      <a:pt x="1507" y="130"/>
                    </a:lnTo>
                    <a:lnTo>
                      <a:pt x="1475" y="59"/>
                    </a:lnTo>
                    <a:lnTo>
                      <a:pt x="1452" y="53"/>
                    </a:lnTo>
                    <a:lnTo>
                      <a:pt x="1442" y="42"/>
                    </a:lnTo>
                    <a:lnTo>
                      <a:pt x="1431" y="48"/>
                    </a:lnTo>
                    <a:lnTo>
                      <a:pt x="1421" y="37"/>
                    </a:lnTo>
                    <a:lnTo>
                      <a:pt x="1415" y="16"/>
                    </a:lnTo>
                    <a:lnTo>
                      <a:pt x="1394" y="0"/>
                    </a:lnTo>
                    <a:lnTo>
                      <a:pt x="207" y="237"/>
                    </a:lnTo>
                    <a:lnTo>
                      <a:pt x="185" y="140"/>
                    </a:lnTo>
                    <a:lnTo>
                      <a:pt x="119" y="205"/>
                    </a:lnTo>
                    <a:lnTo>
                      <a:pt x="109" y="211"/>
                    </a:lnTo>
                    <a:lnTo>
                      <a:pt x="98" y="200"/>
                    </a:lnTo>
                    <a:lnTo>
                      <a:pt x="93" y="200"/>
                    </a:lnTo>
                    <a:lnTo>
                      <a:pt x="77" y="237"/>
                    </a:lnTo>
                    <a:lnTo>
                      <a:pt x="17" y="281"/>
                    </a:lnTo>
                    <a:lnTo>
                      <a:pt x="0" y="297"/>
                    </a:lnTo>
                    <a:lnTo>
                      <a:pt x="82" y="784"/>
                    </a:lnTo>
                    <a:lnTo>
                      <a:pt x="142" y="1114"/>
                    </a:lnTo>
                    <a:lnTo>
                      <a:pt x="429" y="105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9" name="NJ"/>
              <p:cNvSpPr>
                <a:spLocks/>
              </p:cNvSpPr>
              <p:nvPr/>
            </p:nvSpPr>
            <p:spPr bwMode="auto">
              <a:xfrm>
                <a:off x="4050829" y="1733789"/>
                <a:ext cx="104469" cy="217094"/>
              </a:xfrm>
              <a:custGeom>
                <a:avLst/>
                <a:gdLst>
                  <a:gd name="T0" fmla="*/ 0 w 406"/>
                  <a:gd name="T1" fmla="*/ 2147483647 h 903"/>
                  <a:gd name="T2" fmla="*/ 2147483647 w 406"/>
                  <a:gd name="T3" fmla="*/ 2147483647 h 903"/>
                  <a:gd name="T4" fmla="*/ 2147483647 w 406"/>
                  <a:gd name="T5" fmla="*/ 2147483647 h 903"/>
                  <a:gd name="T6" fmla="*/ 2147483647 w 406"/>
                  <a:gd name="T7" fmla="*/ 2147483647 h 903"/>
                  <a:gd name="T8" fmla="*/ 2147483647 w 406"/>
                  <a:gd name="T9" fmla="*/ 2147483647 h 903"/>
                  <a:gd name="T10" fmla="*/ 2147483647 w 406"/>
                  <a:gd name="T11" fmla="*/ 2147483647 h 903"/>
                  <a:gd name="T12" fmla="*/ 2147483647 w 406"/>
                  <a:gd name="T13" fmla="*/ 2147483647 h 903"/>
                  <a:gd name="T14" fmla="*/ 2147483647 w 406"/>
                  <a:gd name="T15" fmla="*/ 2147483647 h 903"/>
                  <a:gd name="T16" fmla="*/ 2147483647 w 406"/>
                  <a:gd name="T17" fmla="*/ 2147483647 h 903"/>
                  <a:gd name="T18" fmla="*/ 2147483647 w 406"/>
                  <a:gd name="T19" fmla="*/ 2147483647 h 903"/>
                  <a:gd name="T20" fmla="*/ 2147483647 w 406"/>
                  <a:gd name="T21" fmla="*/ 2147483647 h 903"/>
                  <a:gd name="T22" fmla="*/ 2147483647 w 406"/>
                  <a:gd name="T23" fmla="*/ 2147483647 h 903"/>
                  <a:gd name="T24" fmla="*/ 2147483647 w 406"/>
                  <a:gd name="T25" fmla="*/ 2147483647 h 903"/>
                  <a:gd name="T26" fmla="*/ 2147483647 w 406"/>
                  <a:gd name="T27" fmla="*/ 2147483647 h 903"/>
                  <a:gd name="T28" fmla="*/ 2147483647 w 406"/>
                  <a:gd name="T29" fmla="*/ 2147483647 h 903"/>
                  <a:gd name="T30" fmla="*/ 2147483647 w 406"/>
                  <a:gd name="T31" fmla="*/ 2147483647 h 903"/>
                  <a:gd name="T32" fmla="*/ 2147483647 w 406"/>
                  <a:gd name="T33" fmla="*/ 2147483647 h 903"/>
                  <a:gd name="T34" fmla="*/ 2147483647 w 406"/>
                  <a:gd name="T35" fmla="*/ 2147483647 h 903"/>
                  <a:gd name="T36" fmla="*/ 2147483647 w 406"/>
                  <a:gd name="T37" fmla="*/ 2147483647 h 903"/>
                  <a:gd name="T38" fmla="*/ 2147483647 w 406"/>
                  <a:gd name="T39" fmla="*/ 2147483647 h 903"/>
                  <a:gd name="T40" fmla="*/ 2147483647 w 406"/>
                  <a:gd name="T41" fmla="*/ 0 h 903"/>
                  <a:gd name="T42" fmla="*/ 2147483647 w 406"/>
                  <a:gd name="T43" fmla="*/ 2147483647 h 903"/>
                  <a:gd name="T44" fmla="*/ 2147483647 w 406"/>
                  <a:gd name="T45" fmla="*/ 2147483647 h 903"/>
                  <a:gd name="T46" fmla="*/ 2147483647 w 406"/>
                  <a:gd name="T47" fmla="*/ 2147483647 h 903"/>
                  <a:gd name="T48" fmla="*/ 2147483647 w 406"/>
                  <a:gd name="T49" fmla="*/ 2147483647 h 903"/>
                  <a:gd name="T50" fmla="*/ 2147483647 w 406"/>
                  <a:gd name="T51" fmla="*/ 2147483647 h 903"/>
                  <a:gd name="T52" fmla="*/ 2147483647 w 406"/>
                  <a:gd name="T53" fmla="*/ 2147483647 h 903"/>
                  <a:gd name="T54" fmla="*/ 2147483647 w 406"/>
                  <a:gd name="T55" fmla="*/ 2147483647 h 903"/>
                  <a:gd name="T56" fmla="*/ 2147483647 w 406"/>
                  <a:gd name="T57" fmla="*/ 2147483647 h 903"/>
                  <a:gd name="T58" fmla="*/ 2147483647 w 406"/>
                  <a:gd name="T59" fmla="*/ 2147483647 h 903"/>
                  <a:gd name="T60" fmla="*/ 2147483647 w 406"/>
                  <a:gd name="T61" fmla="*/ 2147483647 h 903"/>
                  <a:gd name="T62" fmla="*/ 2147483647 w 406"/>
                  <a:gd name="T63" fmla="*/ 2147483647 h 903"/>
                  <a:gd name="T64" fmla="*/ 2147483647 w 406"/>
                  <a:gd name="T65" fmla="*/ 2147483647 h 90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6"/>
                  <a:gd name="T100" fmla="*/ 0 h 903"/>
                  <a:gd name="T101" fmla="*/ 406 w 406"/>
                  <a:gd name="T102" fmla="*/ 903 h 90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6" h="903">
                    <a:moveTo>
                      <a:pt x="21" y="605"/>
                    </a:moveTo>
                    <a:lnTo>
                      <a:pt x="0" y="675"/>
                    </a:lnTo>
                    <a:lnTo>
                      <a:pt x="0" y="686"/>
                    </a:lnTo>
                    <a:lnTo>
                      <a:pt x="16" y="680"/>
                    </a:lnTo>
                    <a:lnTo>
                      <a:pt x="32" y="713"/>
                    </a:lnTo>
                    <a:lnTo>
                      <a:pt x="54" y="740"/>
                    </a:lnTo>
                    <a:lnTo>
                      <a:pt x="76" y="762"/>
                    </a:lnTo>
                    <a:lnTo>
                      <a:pt x="141" y="794"/>
                    </a:lnTo>
                    <a:lnTo>
                      <a:pt x="162" y="805"/>
                    </a:lnTo>
                    <a:lnTo>
                      <a:pt x="211" y="810"/>
                    </a:lnTo>
                    <a:lnTo>
                      <a:pt x="228" y="816"/>
                    </a:lnTo>
                    <a:lnTo>
                      <a:pt x="228" y="859"/>
                    </a:lnTo>
                    <a:lnTo>
                      <a:pt x="228" y="886"/>
                    </a:lnTo>
                    <a:lnTo>
                      <a:pt x="244" y="903"/>
                    </a:lnTo>
                    <a:lnTo>
                      <a:pt x="260" y="881"/>
                    </a:lnTo>
                    <a:lnTo>
                      <a:pt x="281" y="838"/>
                    </a:lnTo>
                    <a:lnTo>
                      <a:pt x="281" y="800"/>
                    </a:lnTo>
                    <a:lnTo>
                      <a:pt x="314" y="745"/>
                    </a:lnTo>
                    <a:lnTo>
                      <a:pt x="330" y="703"/>
                    </a:lnTo>
                    <a:lnTo>
                      <a:pt x="374" y="648"/>
                    </a:lnTo>
                    <a:lnTo>
                      <a:pt x="390" y="600"/>
                    </a:lnTo>
                    <a:lnTo>
                      <a:pt x="406" y="557"/>
                    </a:lnTo>
                    <a:lnTo>
                      <a:pt x="406" y="529"/>
                    </a:lnTo>
                    <a:lnTo>
                      <a:pt x="395" y="411"/>
                    </a:lnTo>
                    <a:lnTo>
                      <a:pt x="384" y="313"/>
                    </a:lnTo>
                    <a:lnTo>
                      <a:pt x="369" y="281"/>
                    </a:lnTo>
                    <a:lnTo>
                      <a:pt x="325" y="292"/>
                    </a:lnTo>
                    <a:lnTo>
                      <a:pt x="309" y="302"/>
                    </a:lnTo>
                    <a:lnTo>
                      <a:pt x="298" y="297"/>
                    </a:lnTo>
                    <a:lnTo>
                      <a:pt x="293" y="292"/>
                    </a:lnTo>
                    <a:lnTo>
                      <a:pt x="281" y="297"/>
                    </a:lnTo>
                    <a:lnTo>
                      <a:pt x="271" y="297"/>
                    </a:lnTo>
                    <a:lnTo>
                      <a:pt x="271" y="281"/>
                    </a:lnTo>
                    <a:lnTo>
                      <a:pt x="293" y="232"/>
                    </a:lnTo>
                    <a:lnTo>
                      <a:pt x="309" y="227"/>
                    </a:lnTo>
                    <a:lnTo>
                      <a:pt x="320" y="221"/>
                    </a:lnTo>
                    <a:lnTo>
                      <a:pt x="320" y="183"/>
                    </a:lnTo>
                    <a:lnTo>
                      <a:pt x="325" y="156"/>
                    </a:lnTo>
                    <a:lnTo>
                      <a:pt x="336" y="140"/>
                    </a:lnTo>
                    <a:lnTo>
                      <a:pt x="353" y="124"/>
                    </a:lnTo>
                    <a:lnTo>
                      <a:pt x="336" y="86"/>
                    </a:lnTo>
                    <a:lnTo>
                      <a:pt x="97" y="0"/>
                    </a:lnTo>
                    <a:lnTo>
                      <a:pt x="81" y="11"/>
                    </a:lnTo>
                    <a:lnTo>
                      <a:pt x="60" y="43"/>
                    </a:lnTo>
                    <a:lnTo>
                      <a:pt x="60" y="59"/>
                    </a:lnTo>
                    <a:lnTo>
                      <a:pt x="49" y="113"/>
                    </a:lnTo>
                    <a:lnTo>
                      <a:pt x="16" y="146"/>
                    </a:lnTo>
                    <a:lnTo>
                      <a:pt x="11" y="156"/>
                    </a:lnTo>
                    <a:lnTo>
                      <a:pt x="11" y="167"/>
                    </a:lnTo>
                    <a:lnTo>
                      <a:pt x="32" y="188"/>
                    </a:lnTo>
                    <a:lnTo>
                      <a:pt x="37" y="227"/>
                    </a:lnTo>
                    <a:lnTo>
                      <a:pt x="16" y="237"/>
                    </a:lnTo>
                    <a:lnTo>
                      <a:pt x="21" y="308"/>
                    </a:lnTo>
                    <a:lnTo>
                      <a:pt x="27" y="308"/>
                    </a:lnTo>
                    <a:lnTo>
                      <a:pt x="65" y="318"/>
                    </a:lnTo>
                    <a:lnTo>
                      <a:pt x="76" y="362"/>
                    </a:lnTo>
                    <a:lnTo>
                      <a:pt x="109" y="367"/>
                    </a:lnTo>
                    <a:lnTo>
                      <a:pt x="119" y="383"/>
                    </a:lnTo>
                    <a:lnTo>
                      <a:pt x="135" y="389"/>
                    </a:lnTo>
                    <a:lnTo>
                      <a:pt x="151" y="405"/>
                    </a:lnTo>
                    <a:lnTo>
                      <a:pt x="195" y="438"/>
                    </a:lnTo>
                    <a:lnTo>
                      <a:pt x="190" y="448"/>
                    </a:lnTo>
                    <a:lnTo>
                      <a:pt x="146" y="475"/>
                    </a:lnTo>
                    <a:lnTo>
                      <a:pt x="102" y="519"/>
                    </a:lnTo>
                    <a:lnTo>
                      <a:pt x="92" y="557"/>
                    </a:lnTo>
                    <a:lnTo>
                      <a:pt x="21" y="60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sp>
        </p:grpSp>
        <p:sp>
          <p:nvSpPr>
            <p:cNvPr id="35" name="RI"/>
            <p:cNvSpPr>
              <a:spLocks/>
            </p:cNvSpPr>
            <p:nvPr/>
          </p:nvSpPr>
          <p:spPr bwMode="auto">
            <a:xfrm>
              <a:off x="4251732" y="1621222"/>
              <a:ext cx="64289" cy="64324"/>
            </a:xfrm>
            <a:custGeom>
              <a:avLst/>
              <a:gdLst>
                <a:gd name="T0" fmla="*/ 0 w 254"/>
                <a:gd name="T1" fmla="*/ 2147483647 h 281"/>
                <a:gd name="T2" fmla="*/ 2147483647 w 254"/>
                <a:gd name="T3" fmla="*/ 2147483647 h 281"/>
                <a:gd name="T4" fmla="*/ 2147483647 w 254"/>
                <a:gd name="T5" fmla="*/ 2147483647 h 281"/>
                <a:gd name="T6" fmla="*/ 2147483647 w 254"/>
                <a:gd name="T7" fmla="*/ 2147483647 h 281"/>
                <a:gd name="T8" fmla="*/ 2147483647 w 254"/>
                <a:gd name="T9" fmla="*/ 2147483647 h 281"/>
                <a:gd name="T10" fmla="*/ 2147483647 w 254"/>
                <a:gd name="T11" fmla="*/ 2147483647 h 281"/>
                <a:gd name="T12" fmla="*/ 2147483647 w 254"/>
                <a:gd name="T13" fmla="*/ 2147483647 h 281"/>
                <a:gd name="T14" fmla="*/ 2147483647 w 254"/>
                <a:gd name="T15" fmla="*/ 2147483647 h 281"/>
                <a:gd name="T16" fmla="*/ 2147483647 w 254"/>
                <a:gd name="T17" fmla="*/ 2147483647 h 281"/>
                <a:gd name="T18" fmla="*/ 2147483647 w 254"/>
                <a:gd name="T19" fmla="*/ 2147483647 h 281"/>
                <a:gd name="T20" fmla="*/ 2147483647 w 254"/>
                <a:gd name="T21" fmla="*/ 2147483647 h 281"/>
                <a:gd name="T22" fmla="*/ 2147483647 w 254"/>
                <a:gd name="T23" fmla="*/ 2147483647 h 281"/>
                <a:gd name="T24" fmla="*/ 2147483647 w 254"/>
                <a:gd name="T25" fmla="*/ 2147483647 h 281"/>
                <a:gd name="T26" fmla="*/ 2147483647 w 254"/>
                <a:gd name="T27" fmla="*/ 2147483647 h 281"/>
                <a:gd name="T28" fmla="*/ 2147483647 w 254"/>
                <a:gd name="T29" fmla="*/ 2147483647 h 281"/>
                <a:gd name="T30" fmla="*/ 2147483647 w 254"/>
                <a:gd name="T31" fmla="*/ 2147483647 h 281"/>
                <a:gd name="T32" fmla="*/ 2147483647 w 254"/>
                <a:gd name="T33" fmla="*/ 2147483647 h 281"/>
                <a:gd name="T34" fmla="*/ 2147483647 w 254"/>
                <a:gd name="T35" fmla="*/ 2147483647 h 281"/>
                <a:gd name="T36" fmla="*/ 2147483647 w 254"/>
                <a:gd name="T37" fmla="*/ 2147483647 h 281"/>
                <a:gd name="T38" fmla="*/ 2147483647 w 254"/>
                <a:gd name="T39" fmla="*/ 2147483647 h 281"/>
                <a:gd name="T40" fmla="*/ 2147483647 w 254"/>
                <a:gd name="T41" fmla="*/ 2147483647 h 281"/>
                <a:gd name="T42" fmla="*/ 2147483647 w 254"/>
                <a:gd name="T43" fmla="*/ 2147483647 h 281"/>
                <a:gd name="T44" fmla="*/ 2147483647 w 254"/>
                <a:gd name="T45" fmla="*/ 2147483647 h 281"/>
                <a:gd name="T46" fmla="*/ 2147483647 w 254"/>
                <a:gd name="T47" fmla="*/ 2147483647 h 281"/>
                <a:gd name="T48" fmla="*/ 2147483647 w 254"/>
                <a:gd name="T49" fmla="*/ 2147483647 h 281"/>
                <a:gd name="T50" fmla="*/ 2147483647 w 254"/>
                <a:gd name="T51" fmla="*/ 2147483647 h 281"/>
                <a:gd name="T52" fmla="*/ 2147483647 w 254"/>
                <a:gd name="T53" fmla="*/ 2147483647 h 281"/>
                <a:gd name="T54" fmla="*/ 2147483647 w 254"/>
                <a:gd name="T55" fmla="*/ 2147483647 h 281"/>
                <a:gd name="T56" fmla="*/ 2147483647 w 254"/>
                <a:gd name="T57" fmla="*/ 2147483647 h 281"/>
                <a:gd name="T58" fmla="*/ 2147483647 w 254"/>
                <a:gd name="T59" fmla="*/ 2147483647 h 281"/>
                <a:gd name="T60" fmla="*/ 2147483647 w 254"/>
                <a:gd name="T61" fmla="*/ 2147483647 h 281"/>
                <a:gd name="T62" fmla="*/ 2147483647 w 254"/>
                <a:gd name="T63" fmla="*/ 2147483647 h 281"/>
                <a:gd name="T64" fmla="*/ 2147483647 w 254"/>
                <a:gd name="T65" fmla="*/ 0 h 281"/>
                <a:gd name="T66" fmla="*/ 0 w 254"/>
                <a:gd name="T67" fmla="*/ 2147483647 h 28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4"/>
                <a:gd name="T103" fmla="*/ 0 h 281"/>
                <a:gd name="T104" fmla="*/ 254 w 254"/>
                <a:gd name="T105" fmla="*/ 281 h 28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4" h="281">
                  <a:moveTo>
                    <a:pt x="0" y="22"/>
                  </a:moveTo>
                  <a:lnTo>
                    <a:pt x="59" y="227"/>
                  </a:lnTo>
                  <a:lnTo>
                    <a:pt x="49" y="249"/>
                  </a:lnTo>
                  <a:lnTo>
                    <a:pt x="43" y="260"/>
                  </a:lnTo>
                  <a:lnTo>
                    <a:pt x="49" y="271"/>
                  </a:lnTo>
                  <a:lnTo>
                    <a:pt x="49" y="281"/>
                  </a:lnTo>
                  <a:lnTo>
                    <a:pt x="65" y="281"/>
                  </a:lnTo>
                  <a:lnTo>
                    <a:pt x="119" y="249"/>
                  </a:lnTo>
                  <a:lnTo>
                    <a:pt x="147" y="222"/>
                  </a:lnTo>
                  <a:lnTo>
                    <a:pt x="147" y="195"/>
                  </a:lnTo>
                  <a:lnTo>
                    <a:pt x="141" y="179"/>
                  </a:lnTo>
                  <a:lnTo>
                    <a:pt x="141" y="146"/>
                  </a:lnTo>
                  <a:lnTo>
                    <a:pt x="163" y="125"/>
                  </a:lnTo>
                  <a:lnTo>
                    <a:pt x="173" y="130"/>
                  </a:lnTo>
                  <a:lnTo>
                    <a:pt x="173" y="151"/>
                  </a:lnTo>
                  <a:lnTo>
                    <a:pt x="173" y="195"/>
                  </a:lnTo>
                  <a:lnTo>
                    <a:pt x="184" y="211"/>
                  </a:lnTo>
                  <a:lnTo>
                    <a:pt x="201" y="206"/>
                  </a:lnTo>
                  <a:lnTo>
                    <a:pt x="201" y="179"/>
                  </a:lnTo>
                  <a:lnTo>
                    <a:pt x="212" y="179"/>
                  </a:lnTo>
                  <a:lnTo>
                    <a:pt x="228" y="162"/>
                  </a:lnTo>
                  <a:lnTo>
                    <a:pt x="254" y="162"/>
                  </a:lnTo>
                  <a:lnTo>
                    <a:pt x="254" y="157"/>
                  </a:lnTo>
                  <a:lnTo>
                    <a:pt x="238" y="130"/>
                  </a:lnTo>
                  <a:lnTo>
                    <a:pt x="233" y="125"/>
                  </a:lnTo>
                  <a:lnTo>
                    <a:pt x="222" y="119"/>
                  </a:lnTo>
                  <a:lnTo>
                    <a:pt x="217" y="114"/>
                  </a:lnTo>
                  <a:lnTo>
                    <a:pt x="196" y="97"/>
                  </a:lnTo>
                  <a:lnTo>
                    <a:pt x="196" y="92"/>
                  </a:lnTo>
                  <a:lnTo>
                    <a:pt x="147" y="76"/>
                  </a:lnTo>
                  <a:lnTo>
                    <a:pt x="130" y="39"/>
                  </a:lnTo>
                  <a:lnTo>
                    <a:pt x="114" y="32"/>
                  </a:lnTo>
                  <a:lnTo>
                    <a:pt x="10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</p:sp>
        <p:sp>
          <p:nvSpPr>
            <p:cNvPr id="36" name="NH"/>
            <p:cNvSpPr>
              <a:spLocks/>
            </p:cNvSpPr>
            <p:nvPr/>
          </p:nvSpPr>
          <p:spPr bwMode="auto">
            <a:xfrm>
              <a:off x="4179407" y="1323723"/>
              <a:ext cx="112505" cy="249256"/>
            </a:xfrm>
            <a:custGeom>
              <a:avLst/>
              <a:gdLst>
                <a:gd name="T0" fmla="*/ 2147483647 w 471"/>
                <a:gd name="T1" fmla="*/ 2147483647 h 1016"/>
                <a:gd name="T2" fmla="*/ 2147483647 w 471"/>
                <a:gd name="T3" fmla="*/ 2147483647 h 1016"/>
                <a:gd name="T4" fmla="*/ 2147483647 w 471"/>
                <a:gd name="T5" fmla="*/ 2147483647 h 1016"/>
                <a:gd name="T6" fmla="*/ 2147483647 w 471"/>
                <a:gd name="T7" fmla="*/ 2147483647 h 1016"/>
                <a:gd name="T8" fmla="*/ 2147483647 w 471"/>
                <a:gd name="T9" fmla="*/ 2147483647 h 1016"/>
                <a:gd name="T10" fmla="*/ 2147483647 w 471"/>
                <a:gd name="T11" fmla="*/ 2147483647 h 1016"/>
                <a:gd name="T12" fmla="*/ 2147483647 w 471"/>
                <a:gd name="T13" fmla="*/ 2147483647 h 1016"/>
                <a:gd name="T14" fmla="*/ 2147483647 w 471"/>
                <a:gd name="T15" fmla="*/ 2147483647 h 1016"/>
                <a:gd name="T16" fmla="*/ 2147483647 w 471"/>
                <a:gd name="T17" fmla="*/ 2147483647 h 1016"/>
                <a:gd name="T18" fmla="*/ 2147483647 w 471"/>
                <a:gd name="T19" fmla="*/ 2147483647 h 1016"/>
                <a:gd name="T20" fmla="*/ 2147483647 w 471"/>
                <a:gd name="T21" fmla="*/ 2147483647 h 1016"/>
                <a:gd name="T22" fmla="*/ 2147483647 w 471"/>
                <a:gd name="T23" fmla="*/ 2147483647 h 1016"/>
                <a:gd name="T24" fmla="*/ 2147483647 w 471"/>
                <a:gd name="T25" fmla="*/ 2147483647 h 1016"/>
                <a:gd name="T26" fmla="*/ 2147483647 w 471"/>
                <a:gd name="T27" fmla="*/ 2147483647 h 1016"/>
                <a:gd name="T28" fmla="*/ 2147483647 w 471"/>
                <a:gd name="T29" fmla="*/ 2147483647 h 1016"/>
                <a:gd name="T30" fmla="*/ 2147483647 w 471"/>
                <a:gd name="T31" fmla="*/ 2147483647 h 1016"/>
                <a:gd name="T32" fmla="*/ 0 w 471"/>
                <a:gd name="T33" fmla="*/ 2147483647 h 1016"/>
                <a:gd name="T34" fmla="*/ 0 w 471"/>
                <a:gd name="T35" fmla="*/ 2147483647 h 1016"/>
                <a:gd name="T36" fmla="*/ 2147483647 w 471"/>
                <a:gd name="T37" fmla="*/ 2147483647 h 1016"/>
                <a:gd name="T38" fmla="*/ 2147483647 w 471"/>
                <a:gd name="T39" fmla="*/ 2147483647 h 1016"/>
                <a:gd name="T40" fmla="*/ 2147483647 w 471"/>
                <a:gd name="T41" fmla="*/ 2147483647 h 1016"/>
                <a:gd name="T42" fmla="*/ 2147483647 w 471"/>
                <a:gd name="T43" fmla="*/ 2147483647 h 1016"/>
                <a:gd name="T44" fmla="*/ 2147483647 w 471"/>
                <a:gd name="T45" fmla="*/ 2147483647 h 1016"/>
                <a:gd name="T46" fmla="*/ 2147483647 w 471"/>
                <a:gd name="T47" fmla="*/ 2147483647 h 1016"/>
                <a:gd name="T48" fmla="*/ 2147483647 w 471"/>
                <a:gd name="T49" fmla="*/ 2147483647 h 1016"/>
                <a:gd name="T50" fmla="*/ 2147483647 w 471"/>
                <a:gd name="T51" fmla="*/ 2147483647 h 1016"/>
                <a:gd name="T52" fmla="*/ 2147483647 w 471"/>
                <a:gd name="T53" fmla="*/ 2147483647 h 1016"/>
                <a:gd name="T54" fmla="*/ 2147483647 w 471"/>
                <a:gd name="T55" fmla="*/ 2147483647 h 1016"/>
                <a:gd name="T56" fmla="*/ 2147483647 w 471"/>
                <a:gd name="T57" fmla="*/ 2147483647 h 1016"/>
                <a:gd name="T58" fmla="*/ 2147483647 w 471"/>
                <a:gd name="T59" fmla="*/ 2147483647 h 1016"/>
                <a:gd name="T60" fmla="*/ 2147483647 w 471"/>
                <a:gd name="T61" fmla="*/ 2147483647 h 1016"/>
                <a:gd name="T62" fmla="*/ 2147483647 w 471"/>
                <a:gd name="T63" fmla="*/ 2147483647 h 1016"/>
                <a:gd name="T64" fmla="*/ 2147483647 w 471"/>
                <a:gd name="T65" fmla="*/ 2147483647 h 1016"/>
                <a:gd name="T66" fmla="*/ 2147483647 w 471"/>
                <a:gd name="T67" fmla="*/ 2147483647 h 1016"/>
                <a:gd name="T68" fmla="*/ 2147483647 w 471"/>
                <a:gd name="T69" fmla="*/ 2147483647 h 1016"/>
                <a:gd name="T70" fmla="*/ 2147483647 w 471"/>
                <a:gd name="T71" fmla="*/ 2147483647 h 1016"/>
                <a:gd name="T72" fmla="*/ 2147483647 w 471"/>
                <a:gd name="T73" fmla="*/ 2147483647 h 1016"/>
                <a:gd name="T74" fmla="*/ 2147483647 w 471"/>
                <a:gd name="T75" fmla="*/ 2147483647 h 1016"/>
                <a:gd name="T76" fmla="*/ 2147483647 w 471"/>
                <a:gd name="T77" fmla="*/ 0 h 1016"/>
                <a:gd name="T78" fmla="*/ 2147483647 w 471"/>
                <a:gd name="T79" fmla="*/ 2147483647 h 1016"/>
                <a:gd name="T80" fmla="*/ 2147483647 w 471"/>
                <a:gd name="T81" fmla="*/ 2147483647 h 1016"/>
                <a:gd name="T82" fmla="*/ 2147483647 w 471"/>
                <a:gd name="T83" fmla="*/ 2147483647 h 1016"/>
                <a:gd name="T84" fmla="*/ 2147483647 w 471"/>
                <a:gd name="T85" fmla="*/ 2147483647 h 1016"/>
                <a:gd name="T86" fmla="*/ 2147483647 w 471"/>
                <a:gd name="T87" fmla="*/ 2147483647 h 1016"/>
                <a:gd name="T88" fmla="*/ 2147483647 w 471"/>
                <a:gd name="T89" fmla="*/ 2147483647 h 1016"/>
                <a:gd name="T90" fmla="*/ 2147483647 w 471"/>
                <a:gd name="T91" fmla="*/ 2147483647 h 1016"/>
                <a:gd name="T92" fmla="*/ 2147483647 w 471"/>
                <a:gd name="T93" fmla="*/ 2147483647 h 1016"/>
                <a:gd name="T94" fmla="*/ 2147483647 w 471"/>
                <a:gd name="T95" fmla="*/ 2147483647 h 1016"/>
                <a:gd name="T96" fmla="*/ 2147483647 w 471"/>
                <a:gd name="T97" fmla="*/ 2147483647 h 1016"/>
                <a:gd name="T98" fmla="*/ 2147483647 w 471"/>
                <a:gd name="T99" fmla="*/ 2147483647 h 1016"/>
                <a:gd name="T100" fmla="*/ 2147483647 w 471"/>
                <a:gd name="T101" fmla="*/ 2147483647 h 10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71"/>
                <a:gd name="T154" fmla="*/ 0 h 1016"/>
                <a:gd name="T155" fmla="*/ 471 w 471"/>
                <a:gd name="T156" fmla="*/ 1016 h 10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71" h="1016">
                  <a:moveTo>
                    <a:pt x="466" y="865"/>
                  </a:moveTo>
                  <a:lnTo>
                    <a:pt x="450" y="854"/>
                  </a:lnTo>
                  <a:lnTo>
                    <a:pt x="428" y="859"/>
                  </a:lnTo>
                  <a:lnTo>
                    <a:pt x="406" y="898"/>
                  </a:lnTo>
                  <a:lnTo>
                    <a:pt x="380" y="903"/>
                  </a:lnTo>
                  <a:lnTo>
                    <a:pt x="385" y="930"/>
                  </a:lnTo>
                  <a:lnTo>
                    <a:pt x="380" y="935"/>
                  </a:lnTo>
                  <a:lnTo>
                    <a:pt x="374" y="930"/>
                  </a:lnTo>
                  <a:lnTo>
                    <a:pt x="363" y="935"/>
                  </a:lnTo>
                  <a:lnTo>
                    <a:pt x="357" y="946"/>
                  </a:lnTo>
                  <a:lnTo>
                    <a:pt x="43" y="1016"/>
                  </a:lnTo>
                  <a:lnTo>
                    <a:pt x="38" y="1000"/>
                  </a:lnTo>
                  <a:lnTo>
                    <a:pt x="17" y="979"/>
                  </a:lnTo>
                  <a:lnTo>
                    <a:pt x="17" y="940"/>
                  </a:lnTo>
                  <a:lnTo>
                    <a:pt x="27" y="924"/>
                  </a:lnTo>
                  <a:lnTo>
                    <a:pt x="17" y="892"/>
                  </a:lnTo>
                  <a:lnTo>
                    <a:pt x="0" y="740"/>
                  </a:lnTo>
                  <a:lnTo>
                    <a:pt x="0" y="692"/>
                  </a:lnTo>
                  <a:lnTo>
                    <a:pt x="22" y="611"/>
                  </a:lnTo>
                  <a:lnTo>
                    <a:pt x="33" y="552"/>
                  </a:lnTo>
                  <a:lnTo>
                    <a:pt x="38" y="508"/>
                  </a:lnTo>
                  <a:lnTo>
                    <a:pt x="22" y="476"/>
                  </a:lnTo>
                  <a:lnTo>
                    <a:pt x="22" y="443"/>
                  </a:lnTo>
                  <a:lnTo>
                    <a:pt x="33" y="422"/>
                  </a:lnTo>
                  <a:lnTo>
                    <a:pt x="92" y="373"/>
                  </a:lnTo>
                  <a:lnTo>
                    <a:pt x="119" y="292"/>
                  </a:lnTo>
                  <a:lnTo>
                    <a:pt x="92" y="243"/>
                  </a:lnTo>
                  <a:lnTo>
                    <a:pt x="87" y="222"/>
                  </a:lnTo>
                  <a:lnTo>
                    <a:pt x="98" y="206"/>
                  </a:lnTo>
                  <a:lnTo>
                    <a:pt x="92" y="189"/>
                  </a:lnTo>
                  <a:lnTo>
                    <a:pt x="82" y="135"/>
                  </a:lnTo>
                  <a:lnTo>
                    <a:pt x="92" y="70"/>
                  </a:lnTo>
                  <a:lnTo>
                    <a:pt x="76" y="43"/>
                  </a:lnTo>
                  <a:lnTo>
                    <a:pt x="82" y="37"/>
                  </a:lnTo>
                  <a:lnTo>
                    <a:pt x="103" y="37"/>
                  </a:lnTo>
                  <a:lnTo>
                    <a:pt x="114" y="11"/>
                  </a:lnTo>
                  <a:lnTo>
                    <a:pt x="131" y="21"/>
                  </a:lnTo>
                  <a:lnTo>
                    <a:pt x="147" y="16"/>
                  </a:lnTo>
                  <a:lnTo>
                    <a:pt x="163" y="0"/>
                  </a:lnTo>
                  <a:lnTo>
                    <a:pt x="368" y="627"/>
                  </a:lnTo>
                  <a:lnTo>
                    <a:pt x="374" y="638"/>
                  </a:lnTo>
                  <a:lnTo>
                    <a:pt x="374" y="665"/>
                  </a:lnTo>
                  <a:lnTo>
                    <a:pt x="374" y="675"/>
                  </a:lnTo>
                  <a:lnTo>
                    <a:pt x="428" y="719"/>
                  </a:lnTo>
                  <a:lnTo>
                    <a:pt x="439" y="719"/>
                  </a:lnTo>
                  <a:lnTo>
                    <a:pt x="445" y="740"/>
                  </a:lnTo>
                  <a:lnTo>
                    <a:pt x="445" y="752"/>
                  </a:lnTo>
                  <a:lnTo>
                    <a:pt x="471" y="805"/>
                  </a:lnTo>
                  <a:lnTo>
                    <a:pt x="471" y="816"/>
                  </a:lnTo>
                  <a:lnTo>
                    <a:pt x="466" y="838"/>
                  </a:lnTo>
                  <a:lnTo>
                    <a:pt x="466" y="86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</p:sp>
        <p:sp>
          <p:nvSpPr>
            <p:cNvPr id="37" name="CT"/>
            <p:cNvSpPr>
              <a:spLocks/>
            </p:cNvSpPr>
            <p:nvPr/>
          </p:nvSpPr>
          <p:spPr bwMode="auto">
            <a:xfrm>
              <a:off x="4147263" y="1621222"/>
              <a:ext cx="120542" cy="128648"/>
            </a:xfrm>
            <a:custGeom>
              <a:avLst/>
              <a:gdLst>
                <a:gd name="T0" fmla="*/ 0 w 503"/>
                <a:gd name="T1" fmla="*/ 2147483647 h 498"/>
                <a:gd name="T2" fmla="*/ 2147483647 w 503"/>
                <a:gd name="T3" fmla="*/ 2147483647 h 498"/>
                <a:gd name="T4" fmla="*/ 2147483647 w 503"/>
                <a:gd name="T5" fmla="*/ 2147483647 h 498"/>
                <a:gd name="T6" fmla="*/ 2147483647 w 503"/>
                <a:gd name="T7" fmla="*/ 2147483647 h 498"/>
                <a:gd name="T8" fmla="*/ 2147483647 w 503"/>
                <a:gd name="T9" fmla="*/ 2147483647 h 498"/>
                <a:gd name="T10" fmla="*/ 2147483647 w 503"/>
                <a:gd name="T11" fmla="*/ 0 h 498"/>
                <a:gd name="T12" fmla="*/ 2147483647 w 503"/>
                <a:gd name="T13" fmla="*/ 2147483647 h 498"/>
                <a:gd name="T14" fmla="*/ 2147483647 w 503"/>
                <a:gd name="T15" fmla="*/ 2147483647 h 498"/>
                <a:gd name="T16" fmla="*/ 2147483647 w 503"/>
                <a:gd name="T17" fmla="*/ 2147483647 h 498"/>
                <a:gd name="T18" fmla="*/ 2147483647 w 503"/>
                <a:gd name="T19" fmla="*/ 2147483647 h 498"/>
                <a:gd name="T20" fmla="*/ 2147483647 w 503"/>
                <a:gd name="T21" fmla="*/ 2147483647 h 498"/>
                <a:gd name="T22" fmla="*/ 2147483647 w 503"/>
                <a:gd name="T23" fmla="*/ 2147483647 h 498"/>
                <a:gd name="T24" fmla="*/ 2147483647 w 503"/>
                <a:gd name="T25" fmla="*/ 2147483647 h 498"/>
                <a:gd name="T26" fmla="*/ 2147483647 w 503"/>
                <a:gd name="T27" fmla="*/ 2147483647 h 498"/>
                <a:gd name="T28" fmla="*/ 2147483647 w 503"/>
                <a:gd name="T29" fmla="*/ 2147483647 h 498"/>
                <a:gd name="T30" fmla="*/ 2147483647 w 503"/>
                <a:gd name="T31" fmla="*/ 2147483647 h 498"/>
                <a:gd name="T32" fmla="*/ 2147483647 w 503"/>
                <a:gd name="T33" fmla="*/ 2147483647 h 498"/>
                <a:gd name="T34" fmla="*/ 2147483647 w 503"/>
                <a:gd name="T35" fmla="*/ 2147483647 h 498"/>
                <a:gd name="T36" fmla="*/ 2147483647 w 503"/>
                <a:gd name="T37" fmla="*/ 2147483647 h 498"/>
                <a:gd name="T38" fmla="*/ 2147483647 w 503"/>
                <a:gd name="T39" fmla="*/ 2147483647 h 498"/>
                <a:gd name="T40" fmla="*/ 2147483647 w 503"/>
                <a:gd name="T41" fmla="*/ 2147483647 h 498"/>
                <a:gd name="T42" fmla="*/ 2147483647 w 503"/>
                <a:gd name="T43" fmla="*/ 2147483647 h 498"/>
                <a:gd name="T44" fmla="*/ 2147483647 w 503"/>
                <a:gd name="T45" fmla="*/ 2147483647 h 498"/>
                <a:gd name="T46" fmla="*/ 2147483647 w 503"/>
                <a:gd name="T47" fmla="*/ 2147483647 h 498"/>
                <a:gd name="T48" fmla="*/ 2147483647 w 503"/>
                <a:gd name="T49" fmla="*/ 2147483647 h 498"/>
                <a:gd name="T50" fmla="*/ 2147483647 w 503"/>
                <a:gd name="T51" fmla="*/ 2147483647 h 498"/>
                <a:gd name="T52" fmla="*/ 2147483647 w 503"/>
                <a:gd name="T53" fmla="*/ 2147483647 h 498"/>
                <a:gd name="T54" fmla="*/ 0 w 503"/>
                <a:gd name="T55" fmla="*/ 2147483647 h 4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03"/>
                <a:gd name="T85" fmla="*/ 0 h 498"/>
                <a:gd name="T86" fmla="*/ 503 w 503"/>
                <a:gd name="T87" fmla="*/ 498 h 49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03" h="498">
                  <a:moveTo>
                    <a:pt x="0" y="108"/>
                  </a:moveTo>
                  <a:lnTo>
                    <a:pt x="168" y="65"/>
                  </a:lnTo>
                  <a:lnTo>
                    <a:pt x="184" y="87"/>
                  </a:lnTo>
                  <a:lnTo>
                    <a:pt x="189" y="82"/>
                  </a:lnTo>
                  <a:lnTo>
                    <a:pt x="195" y="70"/>
                  </a:lnTo>
                  <a:lnTo>
                    <a:pt x="444" y="0"/>
                  </a:lnTo>
                  <a:lnTo>
                    <a:pt x="503" y="205"/>
                  </a:lnTo>
                  <a:lnTo>
                    <a:pt x="493" y="227"/>
                  </a:lnTo>
                  <a:lnTo>
                    <a:pt x="487" y="238"/>
                  </a:lnTo>
                  <a:lnTo>
                    <a:pt x="493" y="249"/>
                  </a:lnTo>
                  <a:lnTo>
                    <a:pt x="493" y="259"/>
                  </a:lnTo>
                  <a:lnTo>
                    <a:pt x="461" y="259"/>
                  </a:lnTo>
                  <a:lnTo>
                    <a:pt x="379" y="298"/>
                  </a:lnTo>
                  <a:lnTo>
                    <a:pt x="352" y="292"/>
                  </a:lnTo>
                  <a:lnTo>
                    <a:pt x="347" y="303"/>
                  </a:lnTo>
                  <a:lnTo>
                    <a:pt x="347" y="319"/>
                  </a:lnTo>
                  <a:lnTo>
                    <a:pt x="342" y="324"/>
                  </a:lnTo>
                  <a:lnTo>
                    <a:pt x="293" y="330"/>
                  </a:lnTo>
                  <a:lnTo>
                    <a:pt x="222" y="363"/>
                  </a:lnTo>
                  <a:lnTo>
                    <a:pt x="211" y="351"/>
                  </a:lnTo>
                  <a:lnTo>
                    <a:pt x="168" y="395"/>
                  </a:lnTo>
                  <a:lnTo>
                    <a:pt x="75" y="476"/>
                  </a:lnTo>
                  <a:lnTo>
                    <a:pt x="38" y="498"/>
                  </a:lnTo>
                  <a:lnTo>
                    <a:pt x="5" y="465"/>
                  </a:lnTo>
                  <a:lnTo>
                    <a:pt x="49" y="421"/>
                  </a:lnTo>
                  <a:lnTo>
                    <a:pt x="54" y="405"/>
                  </a:lnTo>
                  <a:lnTo>
                    <a:pt x="32" y="38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</p:sp>
        <p:sp>
          <p:nvSpPr>
            <p:cNvPr id="38" name="MA"/>
            <p:cNvSpPr>
              <a:spLocks/>
            </p:cNvSpPr>
            <p:nvPr/>
          </p:nvSpPr>
          <p:spPr bwMode="auto">
            <a:xfrm>
              <a:off x="4139227" y="1532776"/>
              <a:ext cx="241083" cy="128648"/>
            </a:xfrm>
            <a:custGeom>
              <a:avLst/>
              <a:gdLst>
                <a:gd name="T0" fmla="*/ 2147483647 w 975"/>
                <a:gd name="T1" fmla="*/ 2147483647 h 503"/>
                <a:gd name="T2" fmla="*/ 2147483647 w 975"/>
                <a:gd name="T3" fmla="*/ 2147483647 h 503"/>
                <a:gd name="T4" fmla="*/ 2147483647 w 975"/>
                <a:gd name="T5" fmla="*/ 2147483647 h 503"/>
                <a:gd name="T6" fmla="*/ 2147483647 w 975"/>
                <a:gd name="T7" fmla="*/ 2147483647 h 503"/>
                <a:gd name="T8" fmla="*/ 2147483647 w 975"/>
                <a:gd name="T9" fmla="*/ 2147483647 h 503"/>
                <a:gd name="T10" fmla="*/ 2147483647 w 975"/>
                <a:gd name="T11" fmla="*/ 2147483647 h 503"/>
                <a:gd name="T12" fmla="*/ 2147483647 w 975"/>
                <a:gd name="T13" fmla="*/ 2147483647 h 503"/>
                <a:gd name="T14" fmla="*/ 2147483647 w 975"/>
                <a:gd name="T15" fmla="*/ 2147483647 h 503"/>
                <a:gd name="T16" fmla="*/ 2147483647 w 975"/>
                <a:gd name="T17" fmla="*/ 2147483647 h 503"/>
                <a:gd name="T18" fmla="*/ 2147483647 w 975"/>
                <a:gd name="T19" fmla="*/ 2147483647 h 503"/>
                <a:gd name="T20" fmla="*/ 2147483647 w 975"/>
                <a:gd name="T21" fmla="*/ 2147483647 h 503"/>
                <a:gd name="T22" fmla="*/ 2147483647 w 975"/>
                <a:gd name="T23" fmla="*/ 2147483647 h 503"/>
                <a:gd name="T24" fmla="*/ 2147483647 w 975"/>
                <a:gd name="T25" fmla="*/ 2147483647 h 503"/>
                <a:gd name="T26" fmla="*/ 2147483647 w 975"/>
                <a:gd name="T27" fmla="*/ 2147483647 h 503"/>
                <a:gd name="T28" fmla="*/ 2147483647 w 975"/>
                <a:gd name="T29" fmla="*/ 2147483647 h 503"/>
                <a:gd name="T30" fmla="*/ 2147483647 w 975"/>
                <a:gd name="T31" fmla="*/ 2147483647 h 503"/>
                <a:gd name="T32" fmla="*/ 2147483647 w 975"/>
                <a:gd name="T33" fmla="*/ 2147483647 h 503"/>
                <a:gd name="T34" fmla="*/ 2147483647 w 975"/>
                <a:gd name="T35" fmla="*/ 2147483647 h 503"/>
                <a:gd name="T36" fmla="*/ 2147483647 w 975"/>
                <a:gd name="T37" fmla="*/ 2147483647 h 503"/>
                <a:gd name="T38" fmla="*/ 2147483647 w 975"/>
                <a:gd name="T39" fmla="*/ 2147483647 h 503"/>
                <a:gd name="T40" fmla="*/ 2147483647 w 975"/>
                <a:gd name="T41" fmla="*/ 2147483647 h 503"/>
                <a:gd name="T42" fmla="*/ 2147483647 w 975"/>
                <a:gd name="T43" fmla="*/ 2147483647 h 503"/>
                <a:gd name="T44" fmla="*/ 2147483647 w 975"/>
                <a:gd name="T45" fmla="*/ 2147483647 h 503"/>
                <a:gd name="T46" fmla="*/ 2147483647 w 975"/>
                <a:gd name="T47" fmla="*/ 2147483647 h 503"/>
                <a:gd name="T48" fmla="*/ 2147483647 w 975"/>
                <a:gd name="T49" fmla="*/ 2147483647 h 503"/>
                <a:gd name="T50" fmla="*/ 2147483647 w 975"/>
                <a:gd name="T51" fmla="*/ 2147483647 h 503"/>
                <a:gd name="T52" fmla="*/ 2147483647 w 975"/>
                <a:gd name="T53" fmla="*/ 2147483647 h 503"/>
                <a:gd name="T54" fmla="*/ 2147483647 w 975"/>
                <a:gd name="T55" fmla="*/ 2147483647 h 503"/>
                <a:gd name="T56" fmla="*/ 2147483647 w 975"/>
                <a:gd name="T57" fmla="*/ 2147483647 h 503"/>
                <a:gd name="T58" fmla="*/ 2147483647 w 975"/>
                <a:gd name="T59" fmla="*/ 2147483647 h 503"/>
                <a:gd name="T60" fmla="*/ 2147483647 w 975"/>
                <a:gd name="T61" fmla="*/ 2147483647 h 503"/>
                <a:gd name="T62" fmla="*/ 2147483647 w 975"/>
                <a:gd name="T63" fmla="*/ 2147483647 h 503"/>
                <a:gd name="T64" fmla="*/ 0 w 975"/>
                <a:gd name="T65" fmla="*/ 2147483647 h 5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75"/>
                <a:gd name="T100" fmla="*/ 0 h 503"/>
                <a:gd name="T101" fmla="*/ 975 w 975"/>
                <a:gd name="T102" fmla="*/ 503 h 5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75" h="503">
                  <a:moveTo>
                    <a:pt x="0" y="211"/>
                  </a:moveTo>
                  <a:lnTo>
                    <a:pt x="200" y="162"/>
                  </a:lnTo>
                  <a:lnTo>
                    <a:pt x="514" y="92"/>
                  </a:lnTo>
                  <a:lnTo>
                    <a:pt x="520" y="81"/>
                  </a:lnTo>
                  <a:lnTo>
                    <a:pt x="531" y="76"/>
                  </a:lnTo>
                  <a:lnTo>
                    <a:pt x="537" y="81"/>
                  </a:lnTo>
                  <a:lnTo>
                    <a:pt x="542" y="76"/>
                  </a:lnTo>
                  <a:lnTo>
                    <a:pt x="537" y="49"/>
                  </a:lnTo>
                  <a:lnTo>
                    <a:pt x="563" y="44"/>
                  </a:lnTo>
                  <a:lnTo>
                    <a:pt x="585" y="5"/>
                  </a:lnTo>
                  <a:lnTo>
                    <a:pt x="607" y="0"/>
                  </a:lnTo>
                  <a:lnTo>
                    <a:pt x="623" y="11"/>
                  </a:lnTo>
                  <a:lnTo>
                    <a:pt x="639" y="54"/>
                  </a:lnTo>
                  <a:lnTo>
                    <a:pt x="672" y="81"/>
                  </a:lnTo>
                  <a:lnTo>
                    <a:pt x="683" y="97"/>
                  </a:lnTo>
                  <a:lnTo>
                    <a:pt x="677" y="109"/>
                  </a:lnTo>
                  <a:lnTo>
                    <a:pt x="661" y="119"/>
                  </a:lnTo>
                  <a:lnTo>
                    <a:pt x="644" y="151"/>
                  </a:lnTo>
                  <a:lnTo>
                    <a:pt x="628" y="195"/>
                  </a:lnTo>
                  <a:lnTo>
                    <a:pt x="634" y="216"/>
                  </a:lnTo>
                  <a:lnTo>
                    <a:pt x="672" y="216"/>
                  </a:lnTo>
                  <a:lnTo>
                    <a:pt x="709" y="232"/>
                  </a:lnTo>
                  <a:lnTo>
                    <a:pt x="764" y="292"/>
                  </a:lnTo>
                  <a:lnTo>
                    <a:pt x="786" y="325"/>
                  </a:lnTo>
                  <a:lnTo>
                    <a:pt x="813" y="362"/>
                  </a:lnTo>
                  <a:lnTo>
                    <a:pt x="878" y="362"/>
                  </a:lnTo>
                  <a:lnTo>
                    <a:pt x="916" y="346"/>
                  </a:lnTo>
                  <a:lnTo>
                    <a:pt x="937" y="303"/>
                  </a:lnTo>
                  <a:lnTo>
                    <a:pt x="926" y="292"/>
                  </a:lnTo>
                  <a:lnTo>
                    <a:pt x="900" y="271"/>
                  </a:lnTo>
                  <a:lnTo>
                    <a:pt x="867" y="255"/>
                  </a:lnTo>
                  <a:lnTo>
                    <a:pt x="867" y="232"/>
                  </a:lnTo>
                  <a:lnTo>
                    <a:pt x="895" y="238"/>
                  </a:lnTo>
                  <a:lnTo>
                    <a:pt x="905" y="238"/>
                  </a:lnTo>
                  <a:lnTo>
                    <a:pt x="954" y="303"/>
                  </a:lnTo>
                  <a:lnTo>
                    <a:pt x="975" y="362"/>
                  </a:lnTo>
                  <a:lnTo>
                    <a:pt x="975" y="395"/>
                  </a:lnTo>
                  <a:lnTo>
                    <a:pt x="948" y="373"/>
                  </a:lnTo>
                  <a:lnTo>
                    <a:pt x="916" y="401"/>
                  </a:lnTo>
                  <a:lnTo>
                    <a:pt x="872" y="417"/>
                  </a:lnTo>
                  <a:lnTo>
                    <a:pt x="823" y="460"/>
                  </a:lnTo>
                  <a:lnTo>
                    <a:pt x="802" y="460"/>
                  </a:lnTo>
                  <a:lnTo>
                    <a:pt x="797" y="455"/>
                  </a:lnTo>
                  <a:lnTo>
                    <a:pt x="802" y="438"/>
                  </a:lnTo>
                  <a:lnTo>
                    <a:pt x="791" y="406"/>
                  </a:lnTo>
                  <a:lnTo>
                    <a:pt x="781" y="406"/>
                  </a:lnTo>
                  <a:lnTo>
                    <a:pt x="753" y="450"/>
                  </a:lnTo>
                  <a:lnTo>
                    <a:pt x="721" y="492"/>
                  </a:lnTo>
                  <a:lnTo>
                    <a:pt x="709" y="503"/>
                  </a:lnTo>
                  <a:lnTo>
                    <a:pt x="693" y="476"/>
                  </a:lnTo>
                  <a:lnTo>
                    <a:pt x="688" y="471"/>
                  </a:lnTo>
                  <a:lnTo>
                    <a:pt x="677" y="465"/>
                  </a:lnTo>
                  <a:lnTo>
                    <a:pt x="672" y="460"/>
                  </a:lnTo>
                  <a:lnTo>
                    <a:pt x="651" y="443"/>
                  </a:lnTo>
                  <a:lnTo>
                    <a:pt x="651" y="438"/>
                  </a:lnTo>
                  <a:lnTo>
                    <a:pt x="602" y="422"/>
                  </a:lnTo>
                  <a:lnTo>
                    <a:pt x="585" y="385"/>
                  </a:lnTo>
                  <a:lnTo>
                    <a:pt x="569" y="378"/>
                  </a:lnTo>
                  <a:lnTo>
                    <a:pt x="558" y="346"/>
                  </a:lnTo>
                  <a:lnTo>
                    <a:pt x="455" y="368"/>
                  </a:lnTo>
                  <a:lnTo>
                    <a:pt x="206" y="438"/>
                  </a:lnTo>
                  <a:lnTo>
                    <a:pt x="200" y="450"/>
                  </a:lnTo>
                  <a:lnTo>
                    <a:pt x="195" y="455"/>
                  </a:lnTo>
                  <a:lnTo>
                    <a:pt x="179" y="433"/>
                  </a:lnTo>
                  <a:lnTo>
                    <a:pt x="11" y="476"/>
                  </a:lnTo>
                  <a:lnTo>
                    <a:pt x="0" y="465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</p:sp>
        <p:sp>
          <p:nvSpPr>
            <p:cNvPr id="39" name="VT"/>
            <p:cNvSpPr>
              <a:spLocks/>
            </p:cNvSpPr>
            <p:nvPr/>
          </p:nvSpPr>
          <p:spPr bwMode="auto">
            <a:xfrm>
              <a:off x="4082974" y="1363925"/>
              <a:ext cx="128578" cy="225135"/>
            </a:xfrm>
            <a:custGeom>
              <a:avLst/>
              <a:gdLst>
                <a:gd name="T0" fmla="*/ 0 w 509"/>
                <a:gd name="T1" fmla="*/ 2147483647 h 930"/>
                <a:gd name="T2" fmla="*/ 2147483647 w 509"/>
                <a:gd name="T3" fmla="*/ 2147483647 h 930"/>
                <a:gd name="T4" fmla="*/ 2147483647 w 509"/>
                <a:gd name="T5" fmla="*/ 2147483647 h 930"/>
                <a:gd name="T6" fmla="*/ 2147483647 w 509"/>
                <a:gd name="T7" fmla="*/ 2147483647 h 930"/>
                <a:gd name="T8" fmla="*/ 2147483647 w 509"/>
                <a:gd name="T9" fmla="*/ 2147483647 h 930"/>
                <a:gd name="T10" fmla="*/ 2147483647 w 509"/>
                <a:gd name="T11" fmla="*/ 2147483647 h 930"/>
                <a:gd name="T12" fmla="*/ 2147483647 w 509"/>
                <a:gd name="T13" fmla="*/ 2147483647 h 930"/>
                <a:gd name="T14" fmla="*/ 2147483647 w 509"/>
                <a:gd name="T15" fmla="*/ 2147483647 h 930"/>
                <a:gd name="T16" fmla="*/ 2147483647 w 509"/>
                <a:gd name="T17" fmla="*/ 2147483647 h 930"/>
                <a:gd name="T18" fmla="*/ 2147483647 w 509"/>
                <a:gd name="T19" fmla="*/ 2147483647 h 930"/>
                <a:gd name="T20" fmla="*/ 2147483647 w 509"/>
                <a:gd name="T21" fmla="*/ 2147483647 h 930"/>
                <a:gd name="T22" fmla="*/ 2147483647 w 509"/>
                <a:gd name="T23" fmla="*/ 2147483647 h 930"/>
                <a:gd name="T24" fmla="*/ 2147483647 w 509"/>
                <a:gd name="T25" fmla="*/ 2147483647 h 930"/>
                <a:gd name="T26" fmla="*/ 2147483647 w 509"/>
                <a:gd name="T27" fmla="*/ 2147483647 h 930"/>
                <a:gd name="T28" fmla="*/ 2147483647 w 509"/>
                <a:gd name="T29" fmla="*/ 2147483647 h 930"/>
                <a:gd name="T30" fmla="*/ 2147483647 w 509"/>
                <a:gd name="T31" fmla="*/ 2147483647 h 930"/>
                <a:gd name="T32" fmla="*/ 2147483647 w 509"/>
                <a:gd name="T33" fmla="*/ 2147483647 h 930"/>
                <a:gd name="T34" fmla="*/ 2147483647 w 509"/>
                <a:gd name="T35" fmla="*/ 2147483647 h 930"/>
                <a:gd name="T36" fmla="*/ 2147483647 w 509"/>
                <a:gd name="T37" fmla="*/ 2147483647 h 930"/>
                <a:gd name="T38" fmla="*/ 2147483647 w 509"/>
                <a:gd name="T39" fmla="*/ 2147483647 h 930"/>
                <a:gd name="T40" fmla="*/ 2147483647 w 509"/>
                <a:gd name="T41" fmla="*/ 2147483647 h 930"/>
                <a:gd name="T42" fmla="*/ 2147483647 w 509"/>
                <a:gd name="T43" fmla="*/ 2147483647 h 930"/>
                <a:gd name="T44" fmla="*/ 2147483647 w 509"/>
                <a:gd name="T45" fmla="*/ 2147483647 h 930"/>
                <a:gd name="T46" fmla="*/ 2147483647 w 509"/>
                <a:gd name="T47" fmla="*/ 2147483647 h 930"/>
                <a:gd name="T48" fmla="*/ 2147483647 w 509"/>
                <a:gd name="T49" fmla="*/ 2147483647 h 930"/>
                <a:gd name="T50" fmla="*/ 2147483647 w 509"/>
                <a:gd name="T51" fmla="*/ 2147483647 h 930"/>
                <a:gd name="T52" fmla="*/ 2147483647 w 509"/>
                <a:gd name="T53" fmla="*/ 2147483647 h 930"/>
                <a:gd name="T54" fmla="*/ 2147483647 w 509"/>
                <a:gd name="T55" fmla="*/ 2147483647 h 930"/>
                <a:gd name="T56" fmla="*/ 2147483647 w 509"/>
                <a:gd name="T57" fmla="*/ 2147483647 h 930"/>
                <a:gd name="T58" fmla="*/ 2147483647 w 509"/>
                <a:gd name="T59" fmla="*/ 2147483647 h 930"/>
                <a:gd name="T60" fmla="*/ 2147483647 w 509"/>
                <a:gd name="T61" fmla="*/ 2147483647 h 930"/>
                <a:gd name="T62" fmla="*/ 2147483647 w 509"/>
                <a:gd name="T63" fmla="*/ 2147483647 h 930"/>
                <a:gd name="T64" fmla="*/ 2147483647 w 509"/>
                <a:gd name="T65" fmla="*/ 2147483647 h 930"/>
                <a:gd name="T66" fmla="*/ 2147483647 w 509"/>
                <a:gd name="T67" fmla="*/ 2147483647 h 930"/>
                <a:gd name="T68" fmla="*/ 2147483647 w 509"/>
                <a:gd name="T69" fmla="*/ 2147483647 h 930"/>
                <a:gd name="T70" fmla="*/ 2147483647 w 509"/>
                <a:gd name="T71" fmla="*/ 2147483647 h 930"/>
                <a:gd name="T72" fmla="*/ 2147483647 w 509"/>
                <a:gd name="T73" fmla="*/ 2147483647 h 930"/>
                <a:gd name="T74" fmla="*/ 2147483647 w 509"/>
                <a:gd name="T75" fmla="*/ 2147483647 h 930"/>
                <a:gd name="T76" fmla="*/ 2147483647 w 509"/>
                <a:gd name="T77" fmla="*/ 2147483647 h 930"/>
                <a:gd name="T78" fmla="*/ 2147483647 w 509"/>
                <a:gd name="T79" fmla="*/ 2147483647 h 930"/>
                <a:gd name="T80" fmla="*/ 2147483647 w 509"/>
                <a:gd name="T81" fmla="*/ 0 h 930"/>
                <a:gd name="T82" fmla="*/ 0 w 509"/>
                <a:gd name="T83" fmla="*/ 2147483647 h 9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9"/>
                <a:gd name="T127" fmla="*/ 0 h 930"/>
                <a:gd name="T128" fmla="*/ 509 w 509"/>
                <a:gd name="T129" fmla="*/ 930 h 9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9" h="930">
                  <a:moveTo>
                    <a:pt x="0" y="119"/>
                  </a:moveTo>
                  <a:lnTo>
                    <a:pt x="16" y="157"/>
                  </a:lnTo>
                  <a:lnTo>
                    <a:pt x="11" y="173"/>
                  </a:lnTo>
                  <a:lnTo>
                    <a:pt x="21" y="189"/>
                  </a:lnTo>
                  <a:lnTo>
                    <a:pt x="27" y="201"/>
                  </a:lnTo>
                  <a:lnTo>
                    <a:pt x="70" y="308"/>
                  </a:lnTo>
                  <a:lnTo>
                    <a:pt x="81" y="384"/>
                  </a:lnTo>
                  <a:lnTo>
                    <a:pt x="65" y="427"/>
                  </a:lnTo>
                  <a:lnTo>
                    <a:pt x="70" y="465"/>
                  </a:lnTo>
                  <a:lnTo>
                    <a:pt x="114" y="568"/>
                  </a:lnTo>
                  <a:lnTo>
                    <a:pt x="109" y="617"/>
                  </a:lnTo>
                  <a:lnTo>
                    <a:pt x="119" y="633"/>
                  </a:lnTo>
                  <a:lnTo>
                    <a:pt x="125" y="633"/>
                  </a:lnTo>
                  <a:lnTo>
                    <a:pt x="125" y="622"/>
                  </a:lnTo>
                  <a:lnTo>
                    <a:pt x="141" y="617"/>
                  </a:lnTo>
                  <a:lnTo>
                    <a:pt x="168" y="665"/>
                  </a:lnTo>
                  <a:lnTo>
                    <a:pt x="184" y="757"/>
                  </a:lnTo>
                  <a:lnTo>
                    <a:pt x="184" y="805"/>
                  </a:lnTo>
                  <a:lnTo>
                    <a:pt x="206" y="870"/>
                  </a:lnTo>
                  <a:lnTo>
                    <a:pt x="233" y="930"/>
                  </a:lnTo>
                  <a:lnTo>
                    <a:pt x="433" y="881"/>
                  </a:lnTo>
                  <a:lnTo>
                    <a:pt x="428" y="865"/>
                  </a:lnTo>
                  <a:lnTo>
                    <a:pt x="407" y="844"/>
                  </a:lnTo>
                  <a:lnTo>
                    <a:pt x="407" y="805"/>
                  </a:lnTo>
                  <a:lnTo>
                    <a:pt x="417" y="789"/>
                  </a:lnTo>
                  <a:lnTo>
                    <a:pt x="407" y="757"/>
                  </a:lnTo>
                  <a:lnTo>
                    <a:pt x="390" y="605"/>
                  </a:lnTo>
                  <a:lnTo>
                    <a:pt x="390" y="557"/>
                  </a:lnTo>
                  <a:lnTo>
                    <a:pt x="412" y="476"/>
                  </a:lnTo>
                  <a:lnTo>
                    <a:pt x="423" y="417"/>
                  </a:lnTo>
                  <a:lnTo>
                    <a:pt x="428" y="373"/>
                  </a:lnTo>
                  <a:lnTo>
                    <a:pt x="412" y="341"/>
                  </a:lnTo>
                  <a:lnTo>
                    <a:pt x="412" y="308"/>
                  </a:lnTo>
                  <a:lnTo>
                    <a:pt x="423" y="287"/>
                  </a:lnTo>
                  <a:lnTo>
                    <a:pt x="482" y="238"/>
                  </a:lnTo>
                  <a:lnTo>
                    <a:pt x="509" y="157"/>
                  </a:lnTo>
                  <a:lnTo>
                    <a:pt x="482" y="108"/>
                  </a:lnTo>
                  <a:lnTo>
                    <a:pt x="477" y="87"/>
                  </a:lnTo>
                  <a:lnTo>
                    <a:pt x="488" y="71"/>
                  </a:lnTo>
                  <a:lnTo>
                    <a:pt x="482" y="54"/>
                  </a:lnTo>
                  <a:lnTo>
                    <a:pt x="472" y="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</p:sp>
        <p:sp>
          <p:nvSpPr>
            <p:cNvPr id="40" name="ME"/>
            <p:cNvSpPr>
              <a:spLocks/>
            </p:cNvSpPr>
            <p:nvPr/>
          </p:nvSpPr>
          <p:spPr bwMode="auto">
            <a:xfrm>
              <a:off x="4219588" y="1098589"/>
              <a:ext cx="265191" cy="426148"/>
            </a:xfrm>
            <a:custGeom>
              <a:avLst/>
              <a:gdLst>
                <a:gd name="T0" fmla="*/ 2147483647 w 1078"/>
                <a:gd name="T1" fmla="*/ 2147483647 h 1736"/>
                <a:gd name="T2" fmla="*/ 2147483647 w 1078"/>
                <a:gd name="T3" fmla="*/ 2147483647 h 1736"/>
                <a:gd name="T4" fmla="*/ 2147483647 w 1078"/>
                <a:gd name="T5" fmla="*/ 2147483647 h 1736"/>
                <a:gd name="T6" fmla="*/ 2147483647 w 1078"/>
                <a:gd name="T7" fmla="*/ 2147483647 h 1736"/>
                <a:gd name="T8" fmla="*/ 2147483647 w 1078"/>
                <a:gd name="T9" fmla="*/ 2147483647 h 1736"/>
                <a:gd name="T10" fmla="*/ 2147483647 w 1078"/>
                <a:gd name="T11" fmla="*/ 2147483647 h 1736"/>
                <a:gd name="T12" fmla="*/ 2147483647 w 1078"/>
                <a:gd name="T13" fmla="*/ 2147483647 h 1736"/>
                <a:gd name="T14" fmla="*/ 2147483647 w 1078"/>
                <a:gd name="T15" fmla="*/ 2147483647 h 1736"/>
                <a:gd name="T16" fmla="*/ 2147483647 w 1078"/>
                <a:gd name="T17" fmla="*/ 2147483647 h 1736"/>
                <a:gd name="T18" fmla="*/ 2147483647 w 1078"/>
                <a:gd name="T19" fmla="*/ 2147483647 h 1736"/>
                <a:gd name="T20" fmla="*/ 2147483647 w 1078"/>
                <a:gd name="T21" fmla="*/ 2147483647 h 1736"/>
                <a:gd name="T22" fmla="*/ 2147483647 w 1078"/>
                <a:gd name="T23" fmla="*/ 2147483647 h 1736"/>
                <a:gd name="T24" fmla="*/ 2147483647 w 1078"/>
                <a:gd name="T25" fmla="*/ 2147483647 h 1736"/>
                <a:gd name="T26" fmla="*/ 2147483647 w 1078"/>
                <a:gd name="T27" fmla="*/ 2147483647 h 1736"/>
                <a:gd name="T28" fmla="*/ 2147483647 w 1078"/>
                <a:gd name="T29" fmla="*/ 2147483647 h 1736"/>
                <a:gd name="T30" fmla="*/ 2147483647 w 1078"/>
                <a:gd name="T31" fmla="*/ 2147483647 h 1736"/>
                <a:gd name="T32" fmla="*/ 2147483647 w 1078"/>
                <a:gd name="T33" fmla="*/ 2147483647 h 1736"/>
                <a:gd name="T34" fmla="*/ 2147483647 w 1078"/>
                <a:gd name="T35" fmla="*/ 2147483647 h 1736"/>
                <a:gd name="T36" fmla="*/ 2147483647 w 1078"/>
                <a:gd name="T37" fmla="*/ 2147483647 h 1736"/>
                <a:gd name="T38" fmla="*/ 2147483647 w 1078"/>
                <a:gd name="T39" fmla="*/ 2147483647 h 1736"/>
                <a:gd name="T40" fmla="*/ 2147483647 w 1078"/>
                <a:gd name="T41" fmla="*/ 2147483647 h 1736"/>
                <a:gd name="T42" fmla="*/ 2147483647 w 1078"/>
                <a:gd name="T43" fmla="*/ 2147483647 h 1736"/>
                <a:gd name="T44" fmla="*/ 2147483647 w 1078"/>
                <a:gd name="T45" fmla="*/ 2147483647 h 1736"/>
                <a:gd name="T46" fmla="*/ 2147483647 w 1078"/>
                <a:gd name="T47" fmla="*/ 2147483647 h 1736"/>
                <a:gd name="T48" fmla="*/ 2147483647 w 1078"/>
                <a:gd name="T49" fmla="*/ 2147483647 h 1736"/>
                <a:gd name="T50" fmla="*/ 2147483647 w 1078"/>
                <a:gd name="T51" fmla="*/ 2147483647 h 1736"/>
                <a:gd name="T52" fmla="*/ 2147483647 w 1078"/>
                <a:gd name="T53" fmla="*/ 2147483647 h 1736"/>
                <a:gd name="T54" fmla="*/ 2147483647 w 1078"/>
                <a:gd name="T55" fmla="*/ 2147483647 h 1736"/>
                <a:gd name="T56" fmla="*/ 2147483647 w 1078"/>
                <a:gd name="T57" fmla="*/ 2147483647 h 1736"/>
                <a:gd name="T58" fmla="*/ 2147483647 w 1078"/>
                <a:gd name="T59" fmla="*/ 2147483647 h 1736"/>
                <a:gd name="T60" fmla="*/ 2147483647 w 1078"/>
                <a:gd name="T61" fmla="*/ 2147483647 h 1736"/>
                <a:gd name="T62" fmla="*/ 2147483647 w 1078"/>
                <a:gd name="T63" fmla="*/ 2147483647 h 1736"/>
                <a:gd name="T64" fmla="*/ 2147483647 w 1078"/>
                <a:gd name="T65" fmla="*/ 2147483647 h 1736"/>
                <a:gd name="T66" fmla="*/ 2147483647 w 1078"/>
                <a:gd name="T67" fmla="*/ 2147483647 h 1736"/>
                <a:gd name="T68" fmla="*/ 2147483647 w 1078"/>
                <a:gd name="T69" fmla="*/ 2147483647 h 1736"/>
                <a:gd name="T70" fmla="*/ 2147483647 w 1078"/>
                <a:gd name="T71" fmla="*/ 2147483647 h 1736"/>
                <a:gd name="T72" fmla="*/ 2147483647 w 1078"/>
                <a:gd name="T73" fmla="*/ 2147483647 h 1736"/>
                <a:gd name="T74" fmla="*/ 2147483647 w 1078"/>
                <a:gd name="T75" fmla="*/ 2147483647 h 1736"/>
                <a:gd name="T76" fmla="*/ 2147483647 w 1078"/>
                <a:gd name="T77" fmla="*/ 2147483647 h 1736"/>
                <a:gd name="T78" fmla="*/ 2147483647 w 1078"/>
                <a:gd name="T79" fmla="*/ 2147483647 h 1736"/>
                <a:gd name="T80" fmla="*/ 2147483647 w 1078"/>
                <a:gd name="T81" fmla="*/ 2147483647 h 1736"/>
                <a:gd name="T82" fmla="*/ 2147483647 w 1078"/>
                <a:gd name="T83" fmla="*/ 2147483647 h 1736"/>
                <a:gd name="T84" fmla="*/ 2147483647 w 1078"/>
                <a:gd name="T85" fmla="*/ 2147483647 h 1736"/>
                <a:gd name="T86" fmla="*/ 2147483647 w 1078"/>
                <a:gd name="T87" fmla="*/ 2147483647 h 1736"/>
                <a:gd name="T88" fmla="*/ 2147483647 w 1078"/>
                <a:gd name="T89" fmla="*/ 2147483647 h 1736"/>
                <a:gd name="T90" fmla="*/ 2147483647 w 1078"/>
                <a:gd name="T91" fmla="*/ 2147483647 h 1736"/>
                <a:gd name="T92" fmla="*/ 2147483647 w 1078"/>
                <a:gd name="T93" fmla="*/ 2147483647 h 1736"/>
                <a:gd name="T94" fmla="*/ 2147483647 w 1078"/>
                <a:gd name="T95" fmla="*/ 2147483647 h 1736"/>
                <a:gd name="T96" fmla="*/ 2147483647 w 1078"/>
                <a:gd name="T97" fmla="*/ 2147483647 h 1736"/>
                <a:gd name="T98" fmla="*/ 2147483647 w 1078"/>
                <a:gd name="T99" fmla="*/ 2147483647 h 1736"/>
                <a:gd name="T100" fmla="*/ 2147483647 w 1078"/>
                <a:gd name="T101" fmla="*/ 2147483647 h 1736"/>
                <a:gd name="T102" fmla="*/ 2147483647 w 1078"/>
                <a:gd name="T103" fmla="*/ 2147483647 h 1736"/>
                <a:gd name="T104" fmla="*/ 2147483647 w 1078"/>
                <a:gd name="T105" fmla="*/ 2147483647 h 1736"/>
                <a:gd name="T106" fmla="*/ 2147483647 w 1078"/>
                <a:gd name="T107" fmla="*/ 2147483647 h 1736"/>
                <a:gd name="T108" fmla="*/ 2147483647 w 1078"/>
                <a:gd name="T109" fmla="*/ 2147483647 h 1736"/>
                <a:gd name="T110" fmla="*/ 2147483647 w 1078"/>
                <a:gd name="T111" fmla="*/ 2147483647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78"/>
                <a:gd name="T169" fmla="*/ 0 h 1736"/>
                <a:gd name="T170" fmla="*/ 1078 w 1078"/>
                <a:gd name="T171" fmla="*/ 1736 h 17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78" h="1736">
                  <a:moveTo>
                    <a:pt x="0" y="931"/>
                  </a:moveTo>
                  <a:lnTo>
                    <a:pt x="205" y="1558"/>
                  </a:lnTo>
                  <a:lnTo>
                    <a:pt x="211" y="1569"/>
                  </a:lnTo>
                  <a:lnTo>
                    <a:pt x="211" y="1596"/>
                  </a:lnTo>
                  <a:lnTo>
                    <a:pt x="211" y="1606"/>
                  </a:lnTo>
                  <a:lnTo>
                    <a:pt x="265" y="1650"/>
                  </a:lnTo>
                  <a:lnTo>
                    <a:pt x="276" y="1650"/>
                  </a:lnTo>
                  <a:lnTo>
                    <a:pt x="282" y="1671"/>
                  </a:lnTo>
                  <a:lnTo>
                    <a:pt x="282" y="1683"/>
                  </a:lnTo>
                  <a:lnTo>
                    <a:pt x="308" y="1736"/>
                  </a:lnTo>
                  <a:lnTo>
                    <a:pt x="319" y="1720"/>
                  </a:lnTo>
                  <a:lnTo>
                    <a:pt x="319" y="1683"/>
                  </a:lnTo>
                  <a:lnTo>
                    <a:pt x="331" y="1639"/>
                  </a:lnTo>
                  <a:lnTo>
                    <a:pt x="352" y="1590"/>
                  </a:lnTo>
                  <a:lnTo>
                    <a:pt x="368" y="1520"/>
                  </a:lnTo>
                  <a:lnTo>
                    <a:pt x="389" y="1493"/>
                  </a:lnTo>
                  <a:lnTo>
                    <a:pt x="396" y="1483"/>
                  </a:lnTo>
                  <a:lnTo>
                    <a:pt x="384" y="1471"/>
                  </a:lnTo>
                  <a:lnTo>
                    <a:pt x="368" y="1434"/>
                  </a:lnTo>
                  <a:lnTo>
                    <a:pt x="438" y="1369"/>
                  </a:lnTo>
                  <a:lnTo>
                    <a:pt x="449" y="1374"/>
                  </a:lnTo>
                  <a:lnTo>
                    <a:pt x="461" y="1407"/>
                  </a:lnTo>
                  <a:lnTo>
                    <a:pt x="471" y="1412"/>
                  </a:lnTo>
                  <a:lnTo>
                    <a:pt x="477" y="1401"/>
                  </a:lnTo>
                  <a:lnTo>
                    <a:pt x="477" y="1374"/>
                  </a:lnTo>
                  <a:lnTo>
                    <a:pt x="482" y="1358"/>
                  </a:lnTo>
                  <a:lnTo>
                    <a:pt x="536" y="1347"/>
                  </a:lnTo>
                  <a:lnTo>
                    <a:pt x="558" y="1325"/>
                  </a:lnTo>
                  <a:lnTo>
                    <a:pt x="558" y="1304"/>
                  </a:lnTo>
                  <a:lnTo>
                    <a:pt x="568" y="1293"/>
                  </a:lnTo>
                  <a:lnTo>
                    <a:pt x="596" y="1293"/>
                  </a:lnTo>
                  <a:lnTo>
                    <a:pt x="617" y="1277"/>
                  </a:lnTo>
                  <a:lnTo>
                    <a:pt x="622" y="1267"/>
                  </a:lnTo>
                  <a:lnTo>
                    <a:pt x="634" y="1223"/>
                  </a:lnTo>
                  <a:lnTo>
                    <a:pt x="634" y="1190"/>
                  </a:lnTo>
                  <a:lnTo>
                    <a:pt x="666" y="1147"/>
                  </a:lnTo>
                  <a:lnTo>
                    <a:pt x="666" y="1125"/>
                  </a:lnTo>
                  <a:lnTo>
                    <a:pt x="677" y="1125"/>
                  </a:lnTo>
                  <a:lnTo>
                    <a:pt x="715" y="1131"/>
                  </a:lnTo>
                  <a:lnTo>
                    <a:pt x="736" y="1125"/>
                  </a:lnTo>
                  <a:lnTo>
                    <a:pt x="747" y="1104"/>
                  </a:lnTo>
                  <a:lnTo>
                    <a:pt x="759" y="1066"/>
                  </a:lnTo>
                  <a:lnTo>
                    <a:pt x="775" y="1066"/>
                  </a:lnTo>
                  <a:lnTo>
                    <a:pt x="801" y="1023"/>
                  </a:lnTo>
                  <a:lnTo>
                    <a:pt x="840" y="1028"/>
                  </a:lnTo>
                  <a:lnTo>
                    <a:pt x="866" y="1055"/>
                  </a:lnTo>
                  <a:lnTo>
                    <a:pt x="910" y="984"/>
                  </a:lnTo>
                  <a:lnTo>
                    <a:pt x="943" y="968"/>
                  </a:lnTo>
                  <a:lnTo>
                    <a:pt x="1003" y="914"/>
                  </a:lnTo>
                  <a:lnTo>
                    <a:pt x="1013" y="893"/>
                  </a:lnTo>
                  <a:lnTo>
                    <a:pt x="1019" y="882"/>
                  </a:lnTo>
                  <a:lnTo>
                    <a:pt x="1040" y="887"/>
                  </a:lnTo>
                  <a:lnTo>
                    <a:pt x="1067" y="871"/>
                  </a:lnTo>
                  <a:lnTo>
                    <a:pt x="1078" y="838"/>
                  </a:lnTo>
                  <a:lnTo>
                    <a:pt x="1073" y="812"/>
                  </a:lnTo>
                  <a:lnTo>
                    <a:pt x="1051" y="801"/>
                  </a:lnTo>
                  <a:lnTo>
                    <a:pt x="1045" y="807"/>
                  </a:lnTo>
                  <a:lnTo>
                    <a:pt x="1029" y="801"/>
                  </a:lnTo>
                  <a:lnTo>
                    <a:pt x="1040" y="774"/>
                  </a:lnTo>
                  <a:lnTo>
                    <a:pt x="1051" y="768"/>
                  </a:lnTo>
                  <a:lnTo>
                    <a:pt x="1045" y="747"/>
                  </a:lnTo>
                  <a:lnTo>
                    <a:pt x="1024" y="703"/>
                  </a:lnTo>
                  <a:lnTo>
                    <a:pt x="997" y="693"/>
                  </a:lnTo>
                  <a:lnTo>
                    <a:pt x="980" y="693"/>
                  </a:lnTo>
                  <a:lnTo>
                    <a:pt x="970" y="703"/>
                  </a:lnTo>
                  <a:lnTo>
                    <a:pt x="948" y="709"/>
                  </a:lnTo>
                  <a:lnTo>
                    <a:pt x="921" y="698"/>
                  </a:lnTo>
                  <a:lnTo>
                    <a:pt x="894" y="606"/>
                  </a:lnTo>
                  <a:lnTo>
                    <a:pt x="905" y="590"/>
                  </a:lnTo>
                  <a:lnTo>
                    <a:pt x="899" y="574"/>
                  </a:lnTo>
                  <a:lnTo>
                    <a:pt x="894" y="568"/>
                  </a:lnTo>
                  <a:lnTo>
                    <a:pt x="878" y="568"/>
                  </a:lnTo>
                  <a:lnTo>
                    <a:pt x="866" y="574"/>
                  </a:lnTo>
                  <a:lnTo>
                    <a:pt x="829" y="563"/>
                  </a:lnTo>
                  <a:lnTo>
                    <a:pt x="801" y="563"/>
                  </a:lnTo>
                  <a:lnTo>
                    <a:pt x="791" y="552"/>
                  </a:lnTo>
                  <a:lnTo>
                    <a:pt x="775" y="498"/>
                  </a:lnTo>
                  <a:lnTo>
                    <a:pt x="769" y="482"/>
                  </a:lnTo>
                  <a:lnTo>
                    <a:pt x="639" y="76"/>
                  </a:lnTo>
                  <a:lnTo>
                    <a:pt x="531" y="6"/>
                  </a:lnTo>
                  <a:lnTo>
                    <a:pt x="498" y="0"/>
                  </a:lnTo>
                  <a:lnTo>
                    <a:pt x="471" y="6"/>
                  </a:lnTo>
                  <a:lnTo>
                    <a:pt x="461" y="23"/>
                  </a:lnTo>
                  <a:lnTo>
                    <a:pt x="449" y="44"/>
                  </a:lnTo>
                  <a:lnTo>
                    <a:pt x="438" y="44"/>
                  </a:lnTo>
                  <a:lnTo>
                    <a:pt x="401" y="60"/>
                  </a:lnTo>
                  <a:lnTo>
                    <a:pt x="341" y="109"/>
                  </a:lnTo>
                  <a:lnTo>
                    <a:pt x="319" y="114"/>
                  </a:lnTo>
                  <a:lnTo>
                    <a:pt x="298" y="81"/>
                  </a:lnTo>
                  <a:lnTo>
                    <a:pt x="303" y="44"/>
                  </a:lnTo>
                  <a:lnTo>
                    <a:pt x="292" y="28"/>
                  </a:lnTo>
                  <a:lnTo>
                    <a:pt x="276" y="28"/>
                  </a:lnTo>
                  <a:lnTo>
                    <a:pt x="233" y="44"/>
                  </a:lnTo>
                  <a:lnTo>
                    <a:pt x="135" y="362"/>
                  </a:lnTo>
                  <a:lnTo>
                    <a:pt x="135" y="406"/>
                  </a:lnTo>
                  <a:lnTo>
                    <a:pt x="152" y="427"/>
                  </a:lnTo>
                  <a:lnTo>
                    <a:pt x="152" y="466"/>
                  </a:lnTo>
                  <a:lnTo>
                    <a:pt x="140" y="487"/>
                  </a:lnTo>
                  <a:lnTo>
                    <a:pt x="124" y="504"/>
                  </a:lnTo>
                  <a:lnTo>
                    <a:pt x="114" y="531"/>
                  </a:lnTo>
                  <a:lnTo>
                    <a:pt x="146" y="661"/>
                  </a:lnTo>
                  <a:lnTo>
                    <a:pt x="135" y="703"/>
                  </a:lnTo>
                  <a:lnTo>
                    <a:pt x="135" y="731"/>
                  </a:lnTo>
                  <a:lnTo>
                    <a:pt x="86" y="796"/>
                  </a:lnTo>
                  <a:lnTo>
                    <a:pt x="75" y="822"/>
                  </a:lnTo>
                  <a:lnTo>
                    <a:pt x="92" y="861"/>
                  </a:lnTo>
                  <a:lnTo>
                    <a:pt x="92" y="866"/>
                  </a:lnTo>
                  <a:lnTo>
                    <a:pt x="65" y="866"/>
                  </a:lnTo>
                  <a:lnTo>
                    <a:pt x="70" y="898"/>
                  </a:lnTo>
                  <a:lnTo>
                    <a:pt x="59" y="920"/>
                  </a:lnTo>
                  <a:lnTo>
                    <a:pt x="43" y="914"/>
                  </a:lnTo>
                  <a:lnTo>
                    <a:pt x="26" y="909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</p:sp>
        <p:sp>
          <p:nvSpPr>
            <p:cNvPr id="41" name="WV"/>
            <p:cNvSpPr>
              <a:spLocks/>
            </p:cNvSpPr>
            <p:nvPr/>
          </p:nvSpPr>
          <p:spPr bwMode="auto">
            <a:xfrm>
              <a:off x="3592772" y="1870478"/>
              <a:ext cx="321444" cy="321620"/>
            </a:xfrm>
            <a:custGeom>
              <a:avLst/>
              <a:gdLst>
                <a:gd name="T0" fmla="*/ 2147483647 w 1323"/>
                <a:gd name="T1" fmla="*/ 0 h 1303"/>
                <a:gd name="T2" fmla="*/ 2147483647 w 1323"/>
                <a:gd name="T3" fmla="*/ 2147483647 h 1303"/>
                <a:gd name="T4" fmla="*/ 2147483647 w 1323"/>
                <a:gd name="T5" fmla="*/ 2147483647 h 1303"/>
                <a:gd name="T6" fmla="*/ 2147483647 w 1323"/>
                <a:gd name="T7" fmla="*/ 2147483647 h 1303"/>
                <a:gd name="T8" fmla="*/ 2147483647 w 1323"/>
                <a:gd name="T9" fmla="*/ 2147483647 h 1303"/>
                <a:gd name="T10" fmla="*/ 2147483647 w 1323"/>
                <a:gd name="T11" fmla="*/ 2147483647 h 1303"/>
                <a:gd name="T12" fmla="*/ 2147483647 w 1323"/>
                <a:gd name="T13" fmla="*/ 2147483647 h 1303"/>
                <a:gd name="T14" fmla="*/ 2147483647 w 1323"/>
                <a:gd name="T15" fmla="*/ 2147483647 h 1303"/>
                <a:gd name="T16" fmla="*/ 2147483647 w 1323"/>
                <a:gd name="T17" fmla="*/ 2147483647 h 1303"/>
                <a:gd name="T18" fmla="*/ 2147483647 w 1323"/>
                <a:gd name="T19" fmla="*/ 2147483647 h 1303"/>
                <a:gd name="T20" fmla="*/ 2147483647 w 1323"/>
                <a:gd name="T21" fmla="*/ 2147483647 h 1303"/>
                <a:gd name="T22" fmla="*/ 2147483647 w 1323"/>
                <a:gd name="T23" fmla="*/ 2147483647 h 1303"/>
                <a:gd name="T24" fmla="*/ 2147483647 w 1323"/>
                <a:gd name="T25" fmla="*/ 2147483647 h 1303"/>
                <a:gd name="T26" fmla="*/ 2147483647 w 1323"/>
                <a:gd name="T27" fmla="*/ 2147483647 h 1303"/>
                <a:gd name="T28" fmla="*/ 2147483647 w 1323"/>
                <a:gd name="T29" fmla="*/ 2147483647 h 1303"/>
                <a:gd name="T30" fmla="*/ 2147483647 w 1323"/>
                <a:gd name="T31" fmla="*/ 2147483647 h 1303"/>
                <a:gd name="T32" fmla="*/ 2147483647 w 1323"/>
                <a:gd name="T33" fmla="*/ 2147483647 h 1303"/>
                <a:gd name="T34" fmla="*/ 2147483647 w 1323"/>
                <a:gd name="T35" fmla="*/ 2147483647 h 1303"/>
                <a:gd name="T36" fmla="*/ 2147483647 w 1323"/>
                <a:gd name="T37" fmla="*/ 2147483647 h 1303"/>
                <a:gd name="T38" fmla="*/ 2147483647 w 1323"/>
                <a:gd name="T39" fmla="*/ 2147483647 h 1303"/>
                <a:gd name="T40" fmla="*/ 2147483647 w 1323"/>
                <a:gd name="T41" fmla="*/ 2147483647 h 1303"/>
                <a:gd name="T42" fmla="*/ 2147483647 w 1323"/>
                <a:gd name="T43" fmla="*/ 2147483647 h 1303"/>
                <a:gd name="T44" fmla="*/ 2147483647 w 1323"/>
                <a:gd name="T45" fmla="*/ 2147483647 h 1303"/>
                <a:gd name="T46" fmla="*/ 2147483647 w 1323"/>
                <a:gd name="T47" fmla="*/ 2147483647 h 1303"/>
                <a:gd name="T48" fmla="*/ 2147483647 w 1323"/>
                <a:gd name="T49" fmla="*/ 2147483647 h 1303"/>
                <a:gd name="T50" fmla="*/ 2147483647 w 1323"/>
                <a:gd name="T51" fmla="*/ 2147483647 h 1303"/>
                <a:gd name="T52" fmla="*/ 2147483647 w 1323"/>
                <a:gd name="T53" fmla="*/ 2147483647 h 1303"/>
                <a:gd name="T54" fmla="*/ 2147483647 w 1323"/>
                <a:gd name="T55" fmla="*/ 2147483647 h 1303"/>
                <a:gd name="T56" fmla="*/ 2147483647 w 1323"/>
                <a:gd name="T57" fmla="*/ 2147483647 h 1303"/>
                <a:gd name="T58" fmla="*/ 2147483647 w 1323"/>
                <a:gd name="T59" fmla="*/ 2147483647 h 1303"/>
                <a:gd name="T60" fmla="*/ 2147483647 w 1323"/>
                <a:gd name="T61" fmla="*/ 2147483647 h 1303"/>
                <a:gd name="T62" fmla="*/ 2147483647 w 1323"/>
                <a:gd name="T63" fmla="*/ 2147483647 h 1303"/>
                <a:gd name="T64" fmla="*/ 2147483647 w 1323"/>
                <a:gd name="T65" fmla="*/ 2147483647 h 1303"/>
                <a:gd name="T66" fmla="*/ 2147483647 w 1323"/>
                <a:gd name="T67" fmla="*/ 2147483647 h 1303"/>
                <a:gd name="T68" fmla="*/ 2147483647 w 1323"/>
                <a:gd name="T69" fmla="*/ 2147483647 h 1303"/>
                <a:gd name="T70" fmla="*/ 2147483647 w 1323"/>
                <a:gd name="T71" fmla="*/ 2147483647 h 1303"/>
                <a:gd name="T72" fmla="*/ 2147483647 w 1323"/>
                <a:gd name="T73" fmla="*/ 2147483647 h 1303"/>
                <a:gd name="T74" fmla="*/ 2147483647 w 1323"/>
                <a:gd name="T75" fmla="*/ 2147483647 h 1303"/>
                <a:gd name="T76" fmla="*/ 2147483647 w 1323"/>
                <a:gd name="T77" fmla="*/ 2147483647 h 1303"/>
                <a:gd name="T78" fmla="*/ 2147483647 w 1323"/>
                <a:gd name="T79" fmla="*/ 2147483647 h 1303"/>
                <a:gd name="T80" fmla="*/ 2147483647 w 1323"/>
                <a:gd name="T81" fmla="*/ 2147483647 h 1303"/>
                <a:gd name="T82" fmla="*/ 2147483647 w 1323"/>
                <a:gd name="T83" fmla="*/ 2147483647 h 1303"/>
                <a:gd name="T84" fmla="*/ 2147483647 w 1323"/>
                <a:gd name="T85" fmla="*/ 2147483647 h 1303"/>
                <a:gd name="T86" fmla="*/ 2147483647 w 1323"/>
                <a:gd name="T87" fmla="*/ 2147483647 h 1303"/>
                <a:gd name="T88" fmla="*/ 2147483647 w 1323"/>
                <a:gd name="T89" fmla="*/ 2147483647 h 1303"/>
                <a:gd name="T90" fmla="*/ 2147483647 w 1323"/>
                <a:gd name="T91" fmla="*/ 2147483647 h 1303"/>
                <a:gd name="T92" fmla="*/ 2147483647 w 1323"/>
                <a:gd name="T93" fmla="*/ 2147483647 h 1303"/>
                <a:gd name="T94" fmla="*/ 2147483647 w 1323"/>
                <a:gd name="T95" fmla="*/ 2147483647 h 1303"/>
                <a:gd name="T96" fmla="*/ 2147483647 w 1323"/>
                <a:gd name="T97" fmla="*/ 2147483647 h 1303"/>
                <a:gd name="T98" fmla="*/ 2147483647 w 1323"/>
                <a:gd name="T99" fmla="*/ 2147483647 h 1303"/>
                <a:gd name="T100" fmla="*/ 2147483647 w 1323"/>
                <a:gd name="T101" fmla="*/ 2147483647 h 1303"/>
                <a:gd name="T102" fmla="*/ 2147483647 w 1323"/>
                <a:gd name="T103" fmla="*/ 2147483647 h 1303"/>
                <a:gd name="T104" fmla="*/ 2147483647 w 1323"/>
                <a:gd name="T105" fmla="*/ 2147483647 h 1303"/>
                <a:gd name="T106" fmla="*/ 2147483647 w 1323"/>
                <a:gd name="T107" fmla="*/ 2147483647 h 1303"/>
                <a:gd name="T108" fmla="*/ 2147483647 w 1323"/>
                <a:gd name="T109" fmla="*/ 0 h 13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23"/>
                <a:gd name="T166" fmla="*/ 0 h 1303"/>
                <a:gd name="T167" fmla="*/ 1323 w 1323"/>
                <a:gd name="T168" fmla="*/ 1303 h 130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23" h="1303">
                  <a:moveTo>
                    <a:pt x="445" y="0"/>
                  </a:moveTo>
                  <a:lnTo>
                    <a:pt x="440" y="0"/>
                  </a:lnTo>
                  <a:lnTo>
                    <a:pt x="418" y="16"/>
                  </a:lnTo>
                  <a:lnTo>
                    <a:pt x="435" y="54"/>
                  </a:lnTo>
                  <a:lnTo>
                    <a:pt x="391" y="86"/>
                  </a:lnTo>
                  <a:lnTo>
                    <a:pt x="445" y="113"/>
                  </a:lnTo>
                  <a:lnTo>
                    <a:pt x="429" y="249"/>
                  </a:lnTo>
                  <a:lnTo>
                    <a:pt x="412" y="281"/>
                  </a:lnTo>
                  <a:lnTo>
                    <a:pt x="412" y="307"/>
                  </a:lnTo>
                  <a:lnTo>
                    <a:pt x="418" y="330"/>
                  </a:lnTo>
                  <a:lnTo>
                    <a:pt x="423" y="372"/>
                  </a:lnTo>
                  <a:lnTo>
                    <a:pt x="391" y="400"/>
                  </a:lnTo>
                  <a:lnTo>
                    <a:pt x="380" y="405"/>
                  </a:lnTo>
                  <a:lnTo>
                    <a:pt x="326" y="470"/>
                  </a:lnTo>
                  <a:lnTo>
                    <a:pt x="321" y="481"/>
                  </a:lnTo>
                  <a:lnTo>
                    <a:pt x="288" y="492"/>
                  </a:lnTo>
                  <a:lnTo>
                    <a:pt x="261" y="486"/>
                  </a:lnTo>
                  <a:lnTo>
                    <a:pt x="239" y="513"/>
                  </a:lnTo>
                  <a:lnTo>
                    <a:pt x="239" y="530"/>
                  </a:lnTo>
                  <a:lnTo>
                    <a:pt x="212" y="551"/>
                  </a:lnTo>
                  <a:lnTo>
                    <a:pt x="185" y="616"/>
                  </a:lnTo>
                  <a:lnTo>
                    <a:pt x="196" y="660"/>
                  </a:lnTo>
                  <a:lnTo>
                    <a:pt x="163" y="697"/>
                  </a:lnTo>
                  <a:lnTo>
                    <a:pt x="136" y="653"/>
                  </a:lnTo>
                  <a:lnTo>
                    <a:pt x="114" y="653"/>
                  </a:lnTo>
                  <a:lnTo>
                    <a:pt x="87" y="741"/>
                  </a:lnTo>
                  <a:lnTo>
                    <a:pt x="87" y="783"/>
                  </a:lnTo>
                  <a:lnTo>
                    <a:pt x="87" y="827"/>
                  </a:lnTo>
                  <a:lnTo>
                    <a:pt x="66" y="838"/>
                  </a:lnTo>
                  <a:lnTo>
                    <a:pt x="38" y="892"/>
                  </a:lnTo>
                  <a:lnTo>
                    <a:pt x="0" y="892"/>
                  </a:lnTo>
                  <a:lnTo>
                    <a:pt x="6" y="941"/>
                  </a:lnTo>
                  <a:lnTo>
                    <a:pt x="6" y="973"/>
                  </a:lnTo>
                  <a:lnTo>
                    <a:pt x="6" y="994"/>
                  </a:lnTo>
                  <a:lnTo>
                    <a:pt x="12" y="1022"/>
                  </a:lnTo>
                  <a:lnTo>
                    <a:pt x="71" y="1097"/>
                  </a:lnTo>
                  <a:lnTo>
                    <a:pt x="109" y="1152"/>
                  </a:lnTo>
                  <a:lnTo>
                    <a:pt x="119" y="1162"/>
                  </a:lnTo>
                  <a:lnTo>
                    <a:pt x="131" y="1157"/>
                  </a:lnTo>
                  <a:lnTo>
                    <a:pt x="163" y="1173"/>
                  </a:lnTo>
                  <a:lnTo>
                    <a:pt x="168" y="1178"/>
                  </a:lnTo>
                  <a:lnTo>
                    <a:pt x="179" y="1184"/>
                  </a:lnTo>
                  <a:lnTo>
                    <a:pt x="196" y="1200"/>
                  </a:lnTo>
                  <a:lnTo>
                    <a:pt x="217" y="1200"/>
                  </a:lnTo>
                  <a:lnTo>
                    <a:pt x="228" y="1205"/>
                  </a:lnTo>
                  <a:lnTo>
                    <a:pt x="217" y="1233"/>
                  </a:lnTo>
                  <a:lnTo>
                    <a:pt x="261" y="1275"/>
                  </a:lnTo>
                  <a:lnTo>
                    <a:pt x="326" y="1303"/>
                  </a:lnTo>
                  <a:lnTo>
                    <a:pt x="358" y="1303"/>
                  </a:lnTo>
                  <a:lnTo>
                    <a:pt x="391" y="1275"/>
                  </a:lnTo>
                  <a:lnTo>
                    <a:pt x="396" y="1259"/>
                  </a:lnTo>
                  <a:lnTo>
                    <a:pt x="418" y="1243"/>
                  </a:lnTo>
                  <a:lnTo>
                    <a:pt x="445" y="1265"/>
                  </a:lnTo>
                  <a:lnTo>
                    <a:pt x="456" y="1270"/>
                  </a:lnTo>
                  <a:lnTo>
                    <a:pt x="477" y="1265"/>
                  </a:lnTo>
                  <a:lnTo>
                    <a:pt x="554" y="1238"/>
                  </a:lnTo>
                  <a:lnTo>
                    <a:pt x="564" y="1189"/>
                  </a:lnTo>
                  <a:lnTo>
                    <a:pt x="570" y="1189"/>
                  </a:lnTo>
                  <a:lnTo>
                    <a:pt x="586" y="1205"/>
                  </a:lnTo>
                  <a:lnTo>
                    <a:pt x="645" y="1152"/>
                  </a:lnTo>
                  <a:lnTo>
                    <a:pt x="668" y="1162"/>
                  </a:lnTo>
                  <a:lnTo>
                    <a:pt x="716" y="1097"/>
                  </a:lnTo>
                  <a:lnTo>
                    <a:pt x="705" y="1076"/>
                  </a:lnTo>
                  <a:lnTo>
                    <a:pt x="710" y="1032"/>
                  </a:lnTo>
                  <a:lnTo>
                    <a:pt x="759" y="941"/>
                  </a:lnTo>
                  <a:lnTo>
                    <a:pt x="824" y="697"/>
                  </a:lnTo>
                  <a:lnTo>
                    <a:pt x="835" y="697"/>
                  </a:lnTo>
                  <a:lnTo>
                    <a:pt x="873" y="718"/>
                  </a:lnTo>
                  <a:lnTo>
                    <a:pt x="873" y="735"/>
                  </a:lnTo>
                  <a:lnTo>
                    <a:pt x="895" y="751"/>
                  </a:lnTo>
                  <a:lnTo>
                    <a:pt x="933" y="746"/>
                  </a:lnTo>
                  <a:lnTo>
                    <a:pt x="954" y="702"/>
                  </a:lnTo>
                  <a:lnTo>
                    <a:pt x="982" y="611"/>
                  </a:lnTo>
                  <a:lnTo>
                    <a:pt x="1003" y="578"/>
                  </a:lnTo>
                  <a:lnTo>
                    <a:pt x="1036" y="589"/>
                  </a:lnTo>
                  <a:lnTo>
                    <a:pt x="1057" y="535"/>
                  </a:lnTo>
                  <a:lnTo>
                    <a:pt x="1079" y="530"/>
                  </a:lnTo>
                  <a:lnTo>
                    <a:pt x="1101" y="502"/>
                  </a:lnTo>
                  <a:lnTo>
                    <a:pt x="1122" y="454"/>
                  </a:lnTo>
                  <a:lnTo>
                    <a:pt x="1133" y="443"/>
                  </a:lnTo>
                  <a:lnTo>
                    <a:pt x="1138" y="427"/>
                  </a:lnTo>
                  <a:lnTo>
                    <a:pt x="1122" y="416"/>
                  </a:lnTo>
                  <a:lnTo>
                    <a:pt x="1128" y="346"/>
                  </a:lnTo>
                  <a:lnTo>
                    <a:pt x="1138" y="330"/>
                  </a:lnTo>
                  <a:lnTo>
                    <a:pt x="1149" y="324"/>
                  </a:lnTo>
                  <a:lnTo>
                    <a:pt x="1280" y="405"/>
                  </a:lnTo>
                  <a:lnTo>
                    <a:pt x="1301" y="416"/>
                  </a:lnTo>
                  <a:lnTo>
                    <a:pt x="1307" y="411"/>
                  </a:lnTo>
                  <a:lnTo>
                    <a:pt x="1323" y="340"/>
                  </a:lnTo>
                  <a:lnTo>
                    <a:pt x="1291" y="270"/>
                  </a:lnTo>
                  <a:lnTo>
                    <a:pt x="1280" y="265"/>
                  </a:lnTo>
                  <a:lnTo>
                    <a:pt x="1268" y="237"/>
                  </a:lnTo>
                  <a:lnTo>
                    <a:pt x="1242" y="249"/>
                  </a:lnTo>
                  <a:lnTo>
                    <a:pt x="1220" y="243"/>
                  </a:lnTo>
                  <a:lnTo>
                    <a:pt x="1198" y="232"/>
                  </a:lnTo>
                  <a:lnTo>
                    <a:pt x="1101" y="265"/>
                  </a:lnTo>
                  <a:lnTo>
                    <a:pt x="1096" y="286"/>
                  </a:lnTo>
                  <a:lnTo>
                    <a:pt x="1057" y="302"/>
                  </a:lnTo>
                  <a:lnTo>
                    <a:pt x="1024" y="297"/>
                  </a:lnTo>
                  <a:lnTo>
                    <a:pt x="1008" y="275"/>
                  </a:lnTo>
                  <a:lnTo>
                    <a:pt x="992" y="314"/>
                  </a:lnTo>
                  <a:lnTo>
                    <a:pt x="971" y="324"/>
                  </a:lnTo>
                  <a:lnTo>
                    <a:pt x="949" y="356"/>
                  </a:lnTo>
                  <a:lnTo>
                    <a:pt x="922" y="362"/>
                  </a:lnTo>
                  <a:lnTo>
                    <a:pt x="863" y="427"/>
                  </a:lnTo>
                  <a:lnTo>
                    <a:pt x="846" y="437"/>
                  </a:lnTo>
                  <a:lnTo>
                    <a:pt x="835" y="460"/>
                  </a:lnTo>
                  <a:lnTo>
                    <a:pt x="792" y="270"/>
                  </a:lnTo>
                  <a:lnTo>
                    <a:pt x="505" y="33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grpSp>
          <p:nvGrpSpPr>
            <p:cNvPr id="42" name="Group 41"/>
            <p:cNvGrpSpPr/>
            <p:nvPr/>
          </p:nvGrpSpPr>
          <p:grpSpPr>
            <a:xfrm>
              <a:off x="2990065" y="2047367"/>
              <a:ext cx="675033" cy="836217"/>
              <a:chOff x="2990065" y="2047367"/>
              <a:chExt cx="675033" cy="836217"/>
            </a:xfrm>
          </p:grpSpPr>
          <p:sp>
            <p:nvSpPr>
              <p:cNvPr id="123" name="KY"/>
              <p:cNvSpPr>
                <a:spLocks/>
              </p:cNvSpPr>
              <p:nvPr/>
            </p:nvSpPr>
            <p:spPr bwMode="auto">
              <a:xfrm>
                <a:off x="3118645" y="2047367"/>
                <a:ext cx="530382" cy="265336"/>
              </a:xfrm>
              <a:custGeom>
                <a:avLst/>
                <a:gdLst>
                  <a:gd name="T0" fmla="*/ 2147483647 w 2162"/>
                  <a:gd name="T1" fmla="*/ 2147483647 h 1109"/>
                  <a:gd name="T2" fmla="*/ 2147483647 w 2162"/>
                  <a:gd name="T3" fmla="*/ 2147483647 h 1109"/>
                  <a:gd name="T4" fmla="*/ 2147483647 w 2162"/>
                  <a:gd name="T5" fmla="*/ 2147483647 h 1109"/>
                  <a:gd name="T6" fmla="*/ 2147483647 w 2162"/>
                  <a:gd name="T7" fmla="*/ 2147483647 h 1109"/>
                  <a:gd name="T8" fmla="*/ 2147483647 w 2162"/>
                  <a:gd name="T9" fmla="*/ 2147483647 h 1109"/>
                  <a:gd name="T10" fmla="*/ 2147483647 w 2162"/>
                  <a:gd name="T11" fmla="*/ 2147483647 h 1109"/>
                  <a:gd name="T12" fmla="*/ 2147483647 w 2162"/>
                  <a:gd name="T13" fmla="*/ 2147483647 h 1109"/>
                  <a:gd name="T14" fmla="*/ 2147483647 w 2162"/>
                  <a:gd name="T15" fmla="*/ 2147483647 h 1109"/>
                  <a:gd name="T16" fmla="*/ 2147483647 w 2162"/>
                  <a:gd name="T17" fmla="*/ 2147483647 h 1109"/>
                  <a:gd name="T18" fmla="*/ 2147483647 w 2162"/>
                  <a:gd name="T19" fmla="*/ 2147483647 h 1109"/>
                  <a:gd name="T20" fmla="*/ 2147483647 w 2162"/>
                  <a:gd name="T21" fmla="*/ 2147483647 h 1109"/>
                  <a:gd name="T22" fmla="*/ 2147483647 w 2162"/>
                  <a:gd name="T23" fmla="*/ 2147483647 h 1109"/>
                  <a:gd name="T24" fmla="*/ 2147483647 w 2162"/>
                  <a:gd name="T25" fmla="*/ 2147483647 h 1109"/>
                  <a:gd name="T26" fmla="*/ 2147483647 w 2162"/>
                  <a:gd name="T27" fmla="*/ 2147483647 h 1109"/>
                  <a:gd name="T28" fmla="*/ 2147483647 w 2162"/>
                  <a:gd name="T29" fmla="*/ 2147483647 h 1109"/>
                  <a:gd name="T30" fmla="*/ 2147483647 w 2162"/>
                  <a:gd name="T31" fmla="*/ 2147483647 h 1109"/>
                  <a:gd name="T32" fmla="*/ 2147483647 w 2162"/>
                  <a:gd name="T33" fmla="*/ 2147483647 h 1109"/>
                  <a:gd name="T34" fmla="*/ 2147483647 w 2162"/>
                  <a:gd name="T35" fmla="*/ 2147483647 h 1109"/>
                  <a:gd name="T36" fmla="*/ 2147483647 w 2162"/>
                  <a:gd name="T37" fmla="*/ 2147483647 h 1109"/>
                  <a:gd name="T38" fmla="*/ 2147483647 w 2162"/>
                  <a:gd name="T39" fmla="*/ 2147483647 h 1109"/>
                  <a:gd name="T40" fmla="*/ 2147483647 w 2162"/>
                  <a:gd name="T41" fmla="*/ 2147483647 h 1109"/>
                  <a:gd name="T42" fmla="*/ 2147483647 w 2162"/>
                  <a:gd name="T43" fmla="*/ 2147483647 h 1109"/>
                  <a:gd name="T44" fmla="*/ 2147483647 w 2162"/>
                  <a:gd name="T45" fmla="*/ 2147483647 h 1109"/>
                  <a:gd name="T46" fmla="*/ 2147483647 w 2162"/>
                  <a:gd name="T47" fmla="*/ 2147483647 h 1109"/>
                  <a:gd name="T48" fmla="*/ 2147483647 w 2162"/>
                  <a:gd name="T49" fmla="*/ 0 h 1109"/>
                  <a:gd name="T50" fmla="*/ 2147483647 w 2162"/>
                  <a:gd name="T51" fmla="*/ 2147483647 h 1109"/>
                  <a:gd name="T52" fmla="*/ 2147483647 w 2162"/>
                  <a:gd name="T53" fmla="*/ 2147483647 h 1109"/>
                  <a:gd name="T54" fmla="*/ 2147483647 w 2162"/>
                  <a:gd name="T55" fmla="*/ 2147483647 h 1109"/>
                  <a:gd name="T56" fmla="*/ 2147483647 w 2162"/>
                  <a:gd name="T57" fmla="*/ 2147483647 h 1109"/>
                  <a:gd name="T58" fmla="*/ 2147483647 w 2162"/>
                  <a:gd name="T59" fmla="*/ 2147483647 h 1109"/>
                  <a:gd name="T60" fmla="*/ 2147483647 w 2162"/>
                  <a:gd name="T61" fmla="*/ 2147483647 h 1109"/>
                  <a:gd name="T62" fmla="*/ 2147483647 w 2162"/>
                  <a:gd name="T63" fmla="*/ 2147483647 h 1109"/>
                  <a:gd name="T64" fmla="*/ 2147483647 w 2162"/>
                  <a:gd name="T65" fmla="*/ 2147483647 h 1109"/>
                  <a:gd name="T66" fmla="*/ 2147483647 w 2162"/>
                  <a:gd name="T67" fmla="*/ 2147483647 h 1109"/>
                  <a:gd name="T68" fmla="*/ 2147483647 w 2162"/>
                  <a:gd name="T69" fmla="*/ 2147483647 h 1109"/>
                  <a:gd name="T70" fmla="*/ 2147483647 w 2162"/>
                  <a:gd name="T71" fmla="*/ 2147483647 h 1109"/>
                  <a:gd name="T72" fmla="*/ 2147483647 w 2162"/>
                  <a:gd name="T73" fmla="*/ 2147483647 h 1109"/>
                  <a:gd name="T74" fmla="*/ 2147483647 w 2162"/>
                  <a:gd name="T75" fmla="*/ 2147483647 h 1109"/>
                  <a:gd name="T76" fmla="*/ 2147483647 w 2162"/>
                  <a:gd name="T77" fmla="*/ 2147483647 h 1109"/>
                  <a:gd name="T78" fmla="*/ 2147483647 w 2162"/>
                  <a:gd name="T79" fmla="*/ 2147483647 h 1109"/>
                  <a:gd name="T80" fmla="*/ 2147483647 w 2162"/>
                  <a:gd name="T81" fmla="*/ 2147483647 h 1109"/>
                  <a:gd name="T82" fmla="*/ 2147483647 w 2162"/>
                  <a:gd name="T83" fmla="*/ 2147483647 h 1109"/>
                  <a:gd name="T84" fmla="*/ 2147483647 w 2162"/>
                  <a:gd name="T85" fmla="*/ 2147483647 h 1109"/>
                  <a:gd name="T86" fmla="*/ 2147483647 w 2162"/>
                  <a:gd name="T87" fmla="*/ 2147483647 h 1109"/>
                  <a:gd name="T88" fmla="*/ 2147483647 w 2162"/>
                  <a:gd name="T89" fmla="*/ 2147483647 h 1109"/>
                  <a:gd name="T90" fmla="*/ 2147483647 w 2162"/>
                  <a:gd name="T91" fmla="*/ 2147483647 h 1109"/>
                  <a:gd name="T92" fmla="*/ 2147483647 w 2162"/>
                  <a:gd name="T93" fmla="*/ 2147483647 h 1109"/>
                  <a:gd name="T94" fmla="*/ 2147483647 w 2162"/>
                  <a:gd name="T95" fmla="*/ 2147483647 h 1109"/>
                  <a:gd name="T96" fmla="*/ 2147483647 w 2162"/>
                  <a:gd name="T97" fmla="*/ 2147483647 h 1109"/>
                  <a:gd name="T98" fmla="*/ 2147483647 w 2162"/>
                  <a:gd name="T99" fmla="*/ 2147483647 h 1109"/>
                  <a:gd name="T100" fmla="*/ 2147483647 w 2162"/>
                  <a:gd name="T101" fmla="*/ 2147483647 h 1109"/>
                  <a:gd name="T102" fmla="*/ 2147483647 w 2162"/>
                  <a:gd name="T103" fmla="*/ 2147483647 h 1109"/>
                  <a:gd name="T104" fmla="*/ 2147483647 w 2162"/>
                  <a:gd name="T105" fmla="*/ 2147483647 h 1109"/>
                  <a:gd name="T106" fmla="*/ 2147483647 w 2162"/>
                  <a:gd name="T107" fmla="*/ 2147483647 h 1109"/>
                  <a:gd name="T108" fmla="*/ 0 w 2162"/>
                  <a:gd name="T109" fmla="*/ 2147483647 h 110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62"/>
                  <a:gd name="T166" fmla="*/ 0 h 1109"/>
                  <a:gd name="T167" fmla="*/ 2162 w 2162"/>
                  <a:gd name="T168" fmla="*/ 1109 h 110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62" h="1109">
                    <a:moveTo>
                      <a:pt x="0" y="1109"/>
                    </a:moveTo>
                    <a:lnTo>
                      <a:pt x="433" y="1077"/>
                    </a:lnTo>
                    <a:lnTo>
                      <a:pt x="433" y="1038"/>
                    </a:lnTo>
                    <a:lnTo>
                      <a:pt x="423" y="1017"/>
                    </a:lnTo>
                    <a:lnTo>
                      <a:pt x="472" y="1012"/>
                    </a:lnTo>
                    <a:lnTo>
                      <a:pt x="488" y="1022"/>
                    </a:lnTo>
                    <a:lnTo>
                      <a:pt x="1713" y="915"/>
                    </a:lnTo>
                    <a:lnTo>
                      <a:pt x="1734" y="892"/>
                    </a:lnTo>
                    <a:lnTo>
                      <a:pt x="1756" y="876"/>
                    </a:lnTo>
                    <a:lnTo>
                      <a:pt x="1859" y="827"/>
                    </a:lnTo>
                    <a:lnTo>
                      <a:pt x="1875" y="801"/>
                    </a:lnTo>
                    <a:lnTo>
                      <a:pt x="1929" y="757"/>
                    </a:lnTo>
                    <a:lnTo>
                      <a:pt x="1935" y="730"/>
                    </a:lnTo>
                    <a:lnTo>
                      <a:pt x="1940" y="720"/>
                    </a:lnTo>
                    <a:lnTo>
                      <a:pt x="1973" y="703"/>
                    </a:lnTo>
                    <a:lnTo>
                      <a:pt x="1973" y="671"/>
                    </a:lnTo>
                    <a:lnTo>
                      <a:pt x="2005" y="644"/>
                    </a:lnTo>
                    <a:lnTo>
                      <a:pt x="2152" y="514"/>
                    </a:lnTo>
                    <a:lnTo>
                      <a:pt x="2162" y="487"/>
                    </a:lnTo>
                    <a:lnTo>
                      <a:pt x="2141" y="487"/>
                    </a:lnTo>
                    <a:lnTo>
                      <a:pt x="2124" y="471"/>
                    </a:lnTo>
                    <a:lnTo>
                      <a:pt x="2113" y="465"/>
                    </a:lnTo>
                    <a:lnTo>
                      <a:pt x="2108" y="460"/>
                    </a:lnTo>
                    <a:lnTo>
                      <a:pt x="2076" y="444"/>
                    </a:lnTo>
                    <a:lnTo>
                      <a:pt x="2064" y="449"/>
                    </a:lnTo>
                    <a:lnTo>
                      <a:pt x="2054" y="439"/>
                    </a:lnTo>
                    <a:lnTo>
                      <a:pt x="2016" y="384"/>
                    </a:lnTo>
                    <a:lnTo>
                      <a:pt x="1957" y="309"/>
                    </a:lnTo>
                    <a:lnTo>
                      <a:pt x="1951" y="281"/>
                    </a:lnTo>
                    <a:lnTo>
                      <a:pt x="1951" y="260"/>
                    </a:lnTo>
                    <a:lnTo>
                      <a:pt x="1951" y="228"/>
                    </a:lnTo>
                    <a:lnTo>
                      <a:pt x="1945" y="179"/>
                    </a:lnTo>
                    <a:lnTo>
                      <a:pt x="1929" y="168"/>
                    </a:lnTo>
                    <a:lnTo>
                      <a:pt x="1903" y="146"/>
                    </a:lnTo>
                    <a:lnTo>
                      <a:pt x="1864" y="135"/>
                    </a:lnTo>
                    <a:lnTo>
                      <a:pt x="1838" y="93"/>
                    </a:lnTo>
                    <a:lnTo>
                      <a:pt x="1827" y="70"/>
                    </a:lnTo>
                    <a:lnTo>
                      <a:pt x="1789" y="98"/>
                    </a:lnTo>
                    <a:lnTo>
                      <a:pt x="1783" y="114"/>
                    </a:lnTo>
                    <a:lnTo>
                      <a:pt x="1756" y="125"/>
                    </a:lnTo>
                    <a:lnTo>
                      <a:pt x="1750" y="135"/>
                    </a:lnTo>
                    <a:lnTo>
                      <a:pt x="1708" y="141"/>
                    </a:lnTo>
                    <a:lnTo>
                      <a:pt x="1659" y="114"/>
                    </a:lnTo>
                    <a:lnTo>
                      <a:pt x="1636" y="125"/>
                    </a:lnTo>
                    <a:lnTo>
                      <a:pt x="1615" y="151"/>
                    </a:lnTo>
                    <a:lnTo>
                      <a:pt x="1550" y="109"/>
                    </a:lnTo>
                    <a:lnTo>
                      <a:pt x="1496" y="114"/>
                    </a:lnTo>
                    <a:lnTo>
                      <a:pt x="1452" y="98"/>
                    </a:lnTo>
                    <a:lnTo>
                      <a:pt x="1426" y="44"/>
                    </a:lnTo>
                    <a:lnTo>
                      <a:pt x="1366" y="0"/>
                    </a:lnTo>
                    <a:lnTo>
                      <a:pt x="1338" y="22"/>
                    </a:lnTo>
                    <a:lnTo>
                      <a:pt x="1322" y="22"/>
                    </a:lnTo>
                    <a:lnTo>
                      <a:pt x="1296" y="5"/>
                    </a:lnTo>
                    <a:lnTo>
                      <a:pt x="1268" y="5"/>
                    </a:lnTo>
                    <a:lnTo>
                      <a:pt x="1257" y="33"/>
                    </a:lnTo>
                    <a:lnTo>
                      <a:pt x="1257" y="54"/>
                    </a:lnTo>
                    <a:lnTo>
                      <a:pt x="1273" y="114"/>
                    </a:lnTo>
                    <a:lnTo>
                      <a:pt x="1263" y="141"/>
                    </a:lnTo>
                    <a:lnTo>
                      <a:pt x="1231" y="146"/>
                    </a:lnTo>
                    <a:lnTo>
                      <a:pt x="1192" y="179"/>
                    </a:lnTo>
                    <a:lnTo>
                      <a:pt x="1143" y="174"/>
                    </a:lnTo>
                    <a:lnTo>
                      <a:pt x="1117" y="184"/>
                    </a:lnTo>
                    <a:lnTo>
                      <a:pt x="1117" y="239"/>
                    </a:lnTo>
                    <a:lnTo>
                      <a:pt x="998" y="395"/>
                    </a:lnTo>
                    <a:lnTo>
                      <a:pt x="982" y="460"/>
                    </a:lnTo>
                    <a:lnTo>
                      <a:pt x="910" y="460"/>
                    </a:lnTo>
                    <a:lnTo>
                      <a:pt x="878" y="422"/>
                    </a:lnTo>
                    <a:lnTo>
                      <a:pt x="856" y="422"/>
                    </a:lnTo>
                    <a:lnTo>
                      <a:pt x="835" y="444"/>
                    </a:lnTo>
                    <a:lnTo>
                      <a:pt x="813" y="520"/>
                    </a:lnTo>
                    <a:lnTo>
                      <a:pt x="791" y="541"/>
                    </a:lnTo>
                    <a:lnTo>
                      <a:pt x="759" y="520"/>
                    </a:lnTo>
                    <a:lnTo>
                      <a:pt x="743" y="492"/>
                    </a:lnTo>
                    <a:lnTo>
                      <a:pt x="694" y="514"/>
                    </a:lnTo>
                    <a:lnTo>
                      <a:pt x="678" y="569"/>
                    </a:lnTo>
                    <a:lnTo>
                      <a:pt x="656" y="574"/>
                    </a:lnTo>
                    <a:lnTo>
                      <a:pt x="650" y="562"/>
                    </a:lnTo>
                    <a:lnTo>
                      <a:pt x="564" y="525"/>
                    </a:lnTo>
                    <a:lnTo>
                      <a:pt x="493" y="552"/>
                    </a:lnTo>
                    <a:lnTo>
                      <a:pt x="440" y="546"/>
                    </a:lnTo>
                    <a:lnTo>
                      <a:pt x="428" y="579"/>
                    </a:lnTo>
                    <a:lnTo>
                      <a:pt x="433" y="585"/>
                    </a:lnTo>
                    <a:lnTo>
                      <a:pt x="407" y="595"/>
                    </a:lnTo>
                    <a:lnTo>
                      <a:pt x="385" y="590"/>
                    </a:lnTo>
                    <a:lnTo>
                      <a:pt x="391" y="595"/>
                    </a:lnTo>
                    <a:lnTo>
                      <a:pt x="380" y="611"/>
                    </a:lnTo>
                    <a:lnTo>
                      <a:pt x="368" y="644"/>
                    </a:lnTo>
                    <a:lnTo>
                      <a:pt x="363" y="650"/>
                    </a:lnTo>
                    <a:lnTo>
                      <a:pt x="363" y="666"/>
                    </a:lnTo>
                    <a:lnTo>
                      <a:pt x="391" y="698"/>
                    </a:lnTo>
                    <a:lnTo>
                      <a:pt x="385" y="709"/>
                    </a:lnTo>
                    <a:lnTo>
                      <a:pt x="298" y="736"/>
                    </a:lnTo>
                    <a:lnTo>
                      <a:pt x="271" y="746"/>
                    </a:lnTo>
                    <a:lnTo>
                      <a:pt x="277" y="790"/>
                    </a:lnTo>
                    <a:lnTo>
                      <a:pt x="293" y="860"/>
                    </a:lnTo>
                    <a:lnTo>
                      <a:pt x="249" y="882"/>
                    </a:lnTo>
                    <a:lnTo>
                      <a:pt x="217" y="855"/>
                    </a:lnTo>
                    <a:lnTo>
                      <a:pt x="179" y="833"/>
                    </a:lnTo>
                    <a:lnTo>
                      <a:pt x="130" y="827"/>
                    </a:lnTo>
                    <a:lnTo>
                      <a:pt x="93" y="843"/>
                    </a:lnTo>
                    <a:lnTo>
                      <a:pt x="77" y="908"/>
                    </a:lnTo>
                    <a:lnTo>
                      <a:pt x="82" y="920"/>
                    </a:lnTo>
                    <a:lnTo>
                      <a:pt x="93" y="920"/>
                    </a:lnTo>
                    <a:lnTo>
                      <a:pt x="109" y="931"/>
                    </a:lnTo>
                    <a:lnTo>
                      <a:pt x="119" y="968"/>
                    </a:lnTo>
                    <a:lnTo>
                      <a:pt x="87" y="1061"/>
                    </a:lnTo>
                    <a:lnTo>
                      <a:pt x="70" y="1071"/>
                    </a:lnTo>
                    <a:lnTo>
                      <a:pt x="54" y="1066"/>
                    </a:lnTo>
                    <a:lnTo>
                      <a:pt x="17" y="1077"/>
                    </a:lnTo>
                    <a:lnTo>
                      <a:pt x="0" y="110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4" name="TN"/>
              <p:cNvSpPr>
                <a:spLocks/>
              </p:cNvSpPr>
              <p:nvPr/>
            </p:nvSpPr>
            <p:spPr bwMode="auto">
              <a:xfrm>
                <a:off x="3070427" y="2248380"/>
                <a:ext cx="594671" cy="209053"/>
              </a:xfrm>
              <a:custGeom>
                <a:avLst/>
                <a:gdLst>
                  <a:gd name="T0" fmla="*/ 2147483647 w 2422"/>
                  <a:gd name="T1" fmla="*/ 0 h 844"/>
                  <a:gd name="T2" fmla="*/ 2147483647 w 2422"/>
                  <a:gd name="T3" fmla="*/ 2147483647 h 844"/>
                  <a:gd name="T4" fmla="*/ 2147483647 w 2422"/>
                  <a:gd name="T5" fmla="*/ 2147483647 h 844"/>
                  <a:gd name="T6" fmla="*/ 2147483647 w 2422"/>
                  <a:gd name="T7" fmla="*/ 2147483647 h 844"/>
                  <a:gd name="T8" fmla="*/ 2147483647 w 2422"/>
                  <a:gd name="T9" fmla="*/ 2147483647 h 844"/>
                  <a:gd name="T10" fmla="*/ 2147483647 w 2422"/>
                  <a:gd name="T11" fmla="*/ 2147483647 h 844"/>
                  <a:gd name="T12" fmla="*/ 2147483647 w 2422"/>
                  <a:gd name="T13" fmla="*/ 2147483647 h 844"/>
                  <a:gd name="T14" fmla="*/ 2147483647 w 2422"/>
                  <a:gd name="T15" fmla="*/ 2147483647 h 844"/>
                  <a:gd name="T16" fmla="*/ 2147483647 w 2422"/>
                  <a:gd name="T17" fmla="*/ 2147483647 h 844"/>
                  <a:gd name="T18" fmla="*/ 2147483647 w 2422"/>
                  <a:gd name="T19" fmla="*/ 2147483647 h 844"/>
                  <a:gd name="T20" fmla="*/ 2147483647 w 2422"/>
                  <a:gd name="T21" fmla="*/ 2147483647 h 844"/>
                  <a:gd name="T22" fmla="*/ 2147483647 w 2422"/>
                  <a:gd name="T23" fmla="*/ 2147483647 h 844"/>
                  <a:gd name="T24" fmla="*/ 2147483647 w 2422"/>
                  <a:gd name="T25" fmla="*/ 2147483647 h 844"/>
                  <a:gd name="T26" fmla="*/ 2147483647 w 2422"/>
                  <a:gd name="T27" fmla="*/ 2147483647 h 844"/>
                  <a:gd name="T28" fmla="*/ 2147483647 w 2422"/>
                  <a:gd name="T29" fmla="*/ 2147483647 h 844"/>
                  <a:gd name="T30" fmla="*/ 2147483647 w 2422"/>
                  <a:gd name="T31" fmla="*/ 2147483647 h 844"/>
                  <a:gd name="T32" fmla="*/ 2147483647 w 2422"/>
                  <a:gd name="T33" fmla="*/ 2147483647 h 844"/>
                  <a:gd name="T34" fmla="*/ 2147483647 w 2422"/>
                  <a:gd name="T35" fmla="*/ 2147483647 h 844"/>
                  <a:gd name="T36" fmla="*/ 2147483647 w 2422"/>
                  <a:gd name="T37" fmla="*/ 2147483647 h 844"/>
                  <a:gd name="T38" fmla="*/ 2147483647 w 2422"/>
                  <a:gd name="T39" fmla="*/ 2147483647 h 844"/>
                  <a:gd name="T40" fmla="*/ 2147483647 w 2422"/>
                  <a:gd name="T41" fmla="*/ 2147483647 h 844"/>
                  <a:gd name="T42" fmla="*/ 2147483647 w 2422"/>
                  <a:gd name="T43" fmla="*/ 2147483647 h 844"/>
                  <a:gd name="T44" fmla="*/ 0 w 2422"/>
                  <a:gd name="T45" fmla="*/ 2147483647 h 844"/>
                  <a:gd name="T46" fmla="*/ 2147483647 w 2422"/>
                  <a:gd name="T47" fmla="*/ 2147483647 h 844"/>
                  <a:gd name="T48" fmla="*/ 2147483647 w 2422"/>
                  <a:gd name="T49" fmla="*/ 2147483647 h 844"/>
                  <a:gd name="T50" fmla="*/ 2147483647 w 2422"/>
                  <a:gd name="T51" fmla="*/ 2147483647 h 844"/>
                  <a:gd name="T52" fmla="*/ 2147483647 w 2422"/>
                  <a:gd name="T53" fmla="*/ 2147483647 h 844"/>
                  <a:gd name="T54" fmla="*/ 2147483647 w 2422"/>
                  <a:gd name="T55" fmla="*/ 2147483647 h 844"/>
                  <a:gd name="T56" fmla="*/ 2147483647 w 2422"/>
                  <a:gd name="T57" fmla="*/ 2147483647 h 844"/>
                  <a:gd name="T58" fmla="*/ 2147483647 w 2422"/>
                  <a:gd name="T59" fmla="*/ 2147483647 h 844"/>
                  <a:gd name="T60" fmla="*/ 2147483647 w 2422"/>
                  <a:gd name="T61" fmla="*/ 2147483647 h 844"/>
                  <a:gd name="T62" fmla="*/ 2147483647 w 2422"/>
                  <a:gd name="T63" fmla="*/ 2147483647 h 844"/>
                  <a:gd name="T64" fmla="*/ 2147483647 w 2422"/>
                  <a:gd name="T65" fmla="*/ 2147483647 h 844"/>
                  <a:gd name="T66" fmla="*/ 2147483647 w 2422"/>
                  <a:gd name="T67" fmla="*/ 2147483647 h 844"/>
                  <a:gd name="T68" fmla="*/ 2147483647 w 2422"/>
                  <a:gd name="T69" fmla="*/ 2147483647 h 844"/>
                  <a:gd name="T70" fmla="*/ 2147483647 w 2422"/>
                  <a:gd name="T71" fmla="*/ 2147483647 h 844"/>
                  <a:gd name="T72" fmla="*/ 2147483647 w 2422"/>
                  <a:gd name="T73" fmla="*/ 2147483647 h 844"/>
                  <a:gd name="T74" fmla="*/ 2147483647 w 2422"/>
                  <a:gd name="T75" fmla="*/ 2147483647 h 844"/>
                  <a:gd name="T76" fmla="*/ 2147483647 w 2422"/>
                  <a:gd name="T77" fmla="*/ 2147483647 h 844"/>
                  <a:gd name="T78" fmla="*/ 2147483647 w 2422"/>
                  <a:gd name="T79" fmla="*/ 2147483647 h 844"/>
                  <a:gd name="T80" fmla="*/ 2147483647 w 2422"/>
                  <a:gd name="T81" fmla="*/ 2147483647 h 844"/>
                  <a:gd name="T82" fmla="*/ 2147483647 w 2422"/>
                  <a:gd name="T83" fmla="*/ 2147483647 h 844"/>
                  <a:gd name="T84" fmla="*/ 2147483647 w 2422"/>
                  <a:gd name="T85" fmla="*/ 2147483647 h 844"/>
                  <a:gd name="T86" fmla="*/ 2147483647 w 2422"/>
                  <a:gd name="T87" fmla="*/ 2147483647 h 844"/>
                  <a:gd name="T88" fmla="*/ 2147483647 w 2422"/>
                  <a:gd name="T89" fmla="*/ 2147483647 h 844"/>
                  <a:gd name="T90" fmla="*/ 2147483647 w 2422"/>
                  <a:gd name="T91" fmla="*/ 2147483647 h 844"/>
                  <a:gd name="T92" fmla="*/ 2147483647 w 2422"/>
                  <a:gd name="T93" fmla="*/ 2147483647 h 844"/>
                  <a:gd name="T94" fmla="*/ 2147483647 w 2422"/>
                  <a:gd name="T95" fmla="*/ 2147483647 h 844"/>
                  <a:gd name="T96" fmla="*/ 2147483647 w 2422"/>
                  <a:gd name="T97" fmla="*/ 2147483647 h 844"/>
                  <a:gd name="T98" fmla="*/ 2147483647 w 2422"/>
                  <a:gd name="T99" fmla="*/ 2147483647 h 844"/>
                  <a:gd name="T100" fmla="*/ 2147483647 w 2422"/>
                  <a:gd name="T101" fmla="*/ 2147483647 h 844"/>
                  <a:gd name="T102" fmla="*/ 2147483647 w 2422"/>
                  <a:gd name="T103" fmla="*/ 2147483647 h 844"/>
                  <a:gd name="T104" fmla="*/ 2147483647 w 2422"/>
                  <a:gd name="T105" fmla="*/ 2147483647 h 844"/>
                  <a:gd name="T106" fmla="*/ 2147483647 w 2422"/>
                  <a:gd name="T107" fmla="*/ 2147483647 h 844"/>
                  <a:gd name="T108" fmla="*/ 2147483647 w 2422"/>
                  <a:gd name="T109" fmla="*/ 2147483647 h 844"/>
                  <a:gd name="T110" fmla="*/ 2147483647 w 2422"/>
                  <a:gd name="T111" fmla="*/ 2147483647 h 844"/>
                  <a:gd name="T112" fmla="*/ 2147483647 w 2422"/>
                  <a:gd name="T113" fmla="*/ 2147483647 h 844"/>
                  <a:gd name="T114" fmla="*/ 2147483647 w 2422"/>
                  <a:gd name="T115" fmla="*/ 0 h 8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22"/>
                  <a:gd name="T175" fmla="*/ 0 h 844"/>
                  <a:gd name="T176" fmla="*/ 2422 w 2422"/>
                  <a:gd name="T177" fmla="*/ 844 h 8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22" h="844">
                    <a:moveTo>
                      <a:pt x="2422" y="0"/>
                    </a:moveTo>
                    <a:lnTo>
                      <a:pt x="1929" y="59"/>
                    </a:lnTo>
                    <a:lnTo>
                      <a:pt x="1908" y="82"/>
                    </a:lnTo>
                    <a:lnTo>
                      <a:pt x="683" y="189"/>
                    </a:lnTo>
                    <a:lnTo>
                      <a:pt x="667" y="179"/>
                    </a:lnTo>
                    <a:lnTo>
                      <a:pt x="618" y="184"/>
                    </a:lnTo>
                    <a:lnTo>
                      <a:pt x="628" y="205"/>
                    </a:lnTo>
                    <a:lnTo>
                      <a:pt x="628" y="244"/>
                    </a:lnTo>
                    <a:lnTo>
                      <a:pt x="195" y="276"/>
                    </a:lnTo>
                    <a:lnTo>
                      <a:pt x="174" y="330"/>
                    </a:lnTo>
                    <a:lnTo>
                      <a:pt x="158" y="389"/>
                    </a:lnTo>
                    <a:lnTo>
                      <a:pt x="163" y="411"/>
                    </a:lnTo>
                    <a:lnTo>
                      <a:pt x="147" y="465"/>
                    </a:lnTo>
                    <a:lnTo>
                      <a:pt x="141" y="481"/>
                    </a:lnTo>
                    <a:lnTo>
                      <a:pt x="147" y="503"/>
                    </a:lnTo>
                    <a:lnTo>
                      <a:pt x="130" y="535"/>
                    </a:lnTo>
                    <a:lnTo>
                      <a:pt x="93" y="574"/>
                    </a:lnTo>
                    <a:lnTo>
                      <a:pt x="81" y="649"/>
                    </a:lnTo>
                    <a:lnTo>
                      <a:pt x="38" y="697"/>
                    </a:lnTo>
                    <a:lnTo>
                      <a:pt x="49" y="741"/>
                    </a:lnTo>
                    <a:lnTo>
                      <a:pt x="49" y="811"/>
                    </a:lnTo>
                    <a:lnTo>
                      <a:pt x="38" y="811"/>
                    </a:lnTo>
                    <a:lnTo>
                      <a:pt x="0" y="844"/>
                    </a:lnTo>
                    <a:lnTo>
                      <a:pt x="628" y="801"/>
                    </a:lnTo>
                    <a:lnTo>
                      <a:pt x="1403" y="736"/>
                    </a:lnTo>
                    <a:lnTo>
                      <a:pt x="1707" y="703"/>
                    </a:lnTo>
                    <a:lnTo>
                      <a:pt x="1712" y="611"/>
                    </a:lnTo>
                    <a:lnTo>
                      <a:pt x="1740" y="616"/>
                    </a:lnTo>
                    <a:lnTo>
                      <a:pt x="1756" y="611"/>
                    </a:lnTo>
                    <a:lnTo>
                      <a:pt x="1777" y="590"/>
                    </a:lnTo>
                    <a:lnTo>
                      <a:pt x="1777" y="568"/>
                    </a:lnTo>
                    <a:lnTo>
                      <a:pt x="1777" y="546"/>
                    </a:lnTo>
                    <a:lnTo>
                      <a:pt x="1783" y="525"/>
                    </a:lnTo>
                    <a:lnTo>
                      <a:pt x="1810" y="498"/>
                    </a:lnTo>
                    <a:lnTo>
                      <a:pt x="1870" y="476"/>
                    </a:lnTo>
                    <a:lnTo>
                      <a:pt x="1940" y="454"/>
                    </a:lnTo>
                    <a:lnTo>
                      <a:pt x="2010" y="395"/>
                    </a:lnTo>
                    <a:lnTo>
                      <a:pt x="2038" y="384"/>
                    </a:lnTo>
                    <a:lnTo>
                      <a:pt x="2081" y="346"/>
                    </a:lnTo>
                    <a:lnTo>
                      <a:pt x="2087" y="309"/>
                    </a:lnTo>
                    <a:lnTo>
                      <a:pt x="2098" y="309"/>
                    </a:lnTo>
                    <a:lnTo>
                      <a:pt x="2114" y="309"/>
                    </a:lnTo>
                    <a:lnTo>
                      <a:pt x="2124" y="293"/>
                    </a:lnTo>
                    <a:lnTo>
                      <a:pt x="2130" y="281"/>
                    </a:lnTo>
                    <a:lnTo>
                      <a:pt x="2157" y="260"/>
                    </a:lnTo>
                    <a:lnTo>
                      <a:pt x="2162" y="260"/>
                    </a:lnTo>
                    <a:lnTo>
                      <a:pt x="2184" y="276"/>
                    </a:lnTo>
                    <a:lnTo>
                      <a:pt x="2206" y="260"/>
                    </a:lnTo>
                    <a:lnTo>
                      <a:pt x="2211" y="249"/>
                    </a:lnTo>
                    <a:lnTo>
                      <a:pt x="2243" y="222"/>
                    </a:lnTo>
                    <a:lnTo>
                      <a:pt x="2271" y="211"/>
                    </a:lnTo>
                    <a:lnTo>
                      <a:pt x="2319" y="205"/>
                    </a:lnTo>
                    <a:lnTo>
                      <a:pt x="2368" y="124"/>
                    </a:lnTo>
                    <a:lnTo>
                      <a:pt x="2412" y="98"/>
                    </a:lnTo>
                    <a:lnTo>
                      <a:pt x="2412" y="75"/>
                    </a:lnTo>
                    <a:lnTo>
                      <a:pt x="2422" y="54"/>
                    </a:lnTo>
                    <a:lnTo>
                      <a:pt x="2412" y="27"/>
                    </a:lnTo>
                    <a:lnTo>
                      <a:pt x="242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5" name="MS"/>
              <p:cNvSpPr>
                <a:spLocks/>
              </p:cNvSpPr>
              <p:nvPr/>
            </p:nvSpPr>
            <p:spPr bwMode="auto">
              <a:xfrm>
                <a:off x="2990065" y="2441355"/>
                <a:ext cx="257155" cy="442229"/>
              </a:xfrm>
              <a:custGeom>
                <a:avLst/>
                <a:gdLst>
                  <a:gd name="T0" fmla="*/ 2147483647 w 1035"/>
                  <a:gd name="T1" fmla="*/ 0 h 1806"/>
                  <a:gd name="T2" fmla="*/ 2147483647 w 1035"/>
                  <a:gd name="T3" fmla="*/ 2147483647 h 1806"/>
                  <a:gd name="T4" fmla="*/ 2147483647 w 1035"/>
                  <a:gd name="T5" fmla="*/ 2147483647 h 1806"/>
                  <a:gd name="T6" fmla="*/ 2147483647 w 1035"/>
                  <a:gd name="T7" fmla="*/ 2147483647 h 1806"/>
                  <a:gd name="T8" fmla="*/ 2147483647 w 1035"/>
                  <a:gd name="T9" fmla="*/ 2147483647 h 1806"/>
                  <a:gd name="T10" fmla="*/ 2147483647 w 1035"/>
                  <a:gd name="T11" fmla="*/ 2147483647 h 1806"/>
                  <a:gd name="T12" fmla="*/ 2147483647 w 1035"/>
                  <a:gd name="T13" fmla="*/ 2147483647 h 1806"/>
                  <a:gd name="T14" fmla="*/ 2147483647 w 1035"/>
                  <a:gd name="T15" fmla="*/ 2147483647 h 1806"/>
                  <a:gd name="T16" fmla="*/ 2147483647 w 1035"/>
                  <a:gd name="T17" fmla="*/ 2147483647 h 1806"/>
                  <a:gd name="T18" fmla="*/ 2147483647 w 1035"/>
                  <a:gd name="T19" fmla="*/ 2147483647 h 1806"/>
                  <a:gd name="T20" fmla="*/ 2147483647 w 1035"/>
                  <a:gd name="T21" fmla="*/ 2147483647 h 1806"/>
                  <a:gd name="T22" fmla="*/ 2147483647 w 1035"/>
                  <a:gd name="T23" fmla="*/ 2147483647 h 1806"/>
                  <a:gd name="T24" fmla="*/ 2147483647 w 1035"/>
                  <a:gd name="T25" fmla="*/ 2147483647 h 1806"/>
                  <a:gd name="T26" fmla="*/ 2147483647 w 1035"/>
                  <a:gd name="T27" fmla="*/ 2147483647 h 1806"/>
                  <a:gd name="T28" fmla="*/ 2147483647 w 1035"/>
                  <a:gd name="T29" fmla="*/ 2147483647 h 1806"/>
                  <a:gd name="T30" fmla="*/ 2147483647 w 1035"/>
                  <a:gd name="T31" fmla="*/ 2147483647 h 1806"/>
                  <a:gd name="T32" fmla="*/ 2147483647 w 1035"/>
                  <a:gd name="T33" fmla="*/ 2147483647 h 1806"/>
                  <a:gd name="T34" fmla="*/ 2147483647 w 1035"/>
                  <a:gd name="T35" fmla="*/ 2147483647 h 1806"/>
                  <a:gd name="T36" fmla="*/ 2147483647 w 1035"/>
                  <a:gd name="T37" fmla="*/ 2147483647 h 1806"/>
                  <a:gd name="T38" fmla="*/ 2147483647 w 1035"/>
                  <a:gd name="T39" fmla="*/ 2147483647 h 1806"/>
                  <a:gd name="T40" fmla="*/ 2147483647 w 1035"/>
                  <a:gd name="T41" fmla="*/ 2147483647 h 1806"/>
                  <a:gd name="T42" fmla="*/ 2147483647 w 1035"/>
                  <a:gd name="T43" fmla="*/ 2147483647 h 1806"/>
                  <a:gd name="T44" fmla="*/ 2147483647 w 1035"/>
                  <a:gd name="T45" fmla="*/ 2147483647 h 1806"/>
                  <a:gd name="T46" fmla="*/ 2147483647 w 1035"/>
                  <a:gd name="T47" fmla="*/ 2147483647 h 1806"/>
                  <a:gd name="T48" fmla="*/ 2147483647 w 1035"/>
                  <a:gd name="T49" fmla="*/ 2147483647 h 1806"/>
                  <a:gd name="T50" fmla="*/ 2147483647 w 1035"/>
                  <a:gd name="T51" fmla="*/ 2147483647 h 1806"/>
                  <a:gd name="T52" fmla="*/ 2147483647 w 1035"/>
                  <a:gd name="T53" fmla="*/ 2147483647 h 1806"/>
                  <a:gd name="T54" fmla="*/ 2147483647 w 1035"/>
                  <a:gd name="T55" fmla="*/ 2147483647 h 1806"/>
                  <a:gd name="T56" fmla="*/ 2147483647 w 1035"/>
                  <a:gd name="T57" fmla="*/ 2147483647 h 1806"/>
                  <a:gd name="T58" fmla="*/ 2147483647 w 1035"/>
                  <a:gd name="T59" fmla="*/ 2147483647 h 1806"/>
                  <a:gd name="T60" fmla="*/ 2147483647 w 1035"/>
                  <a:gd name="T61" fmla="*/ 2147483647 h 1806"/>
                  <a:gd name="T62" fmla="*/ 2147483647 w 1035"/>
                  <a:gd name="T63" fmla="*/ 2147483647 h 1806"/>
                  <a:gd name="T64" fmla="*/ 2147483647 w 1035"/>
                  <a:gd name="T65" fmla="*/ 2147483647 h 1806"/>
                  <a:gd name="T66" fmla="*/ 0 w 1035"/>
                  <a:gd name="T67" fmla="*/ 2147483647 h 1806"/>
                  <a:gd name="T68" fmla="*/ 0 w 1035"/>
                  <a:gd name="T69" fmla="*/ 2147483647 h 1806"/>
                  <a:gd name="T70" fmla="*/ 2147483647 w 1035"/>
                  <a:gd name="T71" fmla="*/ 2147483647 h 1806"/>
                  <a:gd name="T72" fmla="*/ 2147483647 w 1035"/>
                  <a:gd name="T73" fmla="*/ 2147483647 h 1806"/>
                  <a:gd name="T74" fmla="*/ 2147483647 w 1035"/>
                  <a:gd name="T75" fmla="*/ 2147483647 h 1806"/>
                  <a:gd name="T76" fmla="*/ 2147483647 w 1035"/>
                  <a:gd name="T77" fmla="*/ 2147483647 h 1806"/>
                  <a:gd name="T78" fmla="*/ 2147483647 w 1035"/>
                  <a:gd name="T79" fmla="*/ 2147483647 h 1806"/>
                  <a:gd name="T80" fmla="*/ 2147483647 w 1035"/>
                  <a:gd name="T81" fmla="*/ 2147483647 h 1806"/>
                  <a:gd name="T82" fmla="*/ 2147483647 w 1035"/>
                  <a:gd name="T83" fmla="*/ 2147483647 h 1806"/>
                  <a:gd name="T84" fmla="*/ 2147483647 w 1035"/>
                  <a:gd name="T85" fmla="*/ 2147483647 h 1806"/>
                  <a:gd name="T86" fmla="*/ 2147483647 w 1035"/>
                  <a:gd name="T87" fmla="*/ 2147483647 h 1806"/>
                  <a:gd name="T88" fmla="*/ 2147483647 w 1035"/>
                  <a:gd name="T89" fmla="*/ 2147483647 h 1806"/>
                  <a:gd name="T90" fmla="*/ 2147483647 w 1035"/>
                  <a:gd name="T91" fmla="*/ 2147483647 h 1806"/>
                  <a:gd name="T92" fmla="*/ 2147483647 w 1035"/>
                  <a:gd name="T93" fmla="*/ 2147483647 h 1806"/>
                  <a:gd name="T94" fmla="*/ 2147483647 w 1035"/>
                  <a:gd name="T95" fmla="*/ 2147483647 h 1806"/>
                  <a:gd name="T96" fmla="*/ 2147483647 w 1035"/>
                  <a:gd name="T97" fmla="*/ 2147483647 h 1806"/>
                  <a:gd name="T98" fmla="*/ 2147483647 w 1035"/>
                  <a:gd name="T99" fmla="*/ 2147483647 h 1806"/>
                  <a:gd name="T100" fmla="*/ 2147483647 w 1035"/>
                  <a:gd name="T101" fmla="*/ 2147483647 h 1806"/>
                  <a:gd name="T102" fmla="*/ 2147483647 w 1035"/>
                  <a:gd name="T103" fmla="*/ 2147483647 h 1806"/>
                  <a:gd name="T104" fmla="*/ 2147483647 w 1035"/>
                  <a:gd name="T105" fmla="*/ 0 h 18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35"/>
                  <a:gd name="T160" fmla="*/ 0 h 1806"/>
                  <a:gd name="T161" fmla="*/ 1035 w 1035"/>
                  <a:gd name="T162" fmla="*/ 1806 h 180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35" h="1806">
                    <a:moveTo>
                      <a:pt x="958" y="0"/>
                    </a:moveTo>
                    <a:lnTo>
                      <a:pt x="330" y="43"/>
                    </a:lnTo>
                    <a:lnTo>
                      <a:pt x="330" y="64"/>
                    </a:lnTo>
                    <a:lnTo>
                      <a:pt x="270" y="113"/>
                    </a:lnTo>
                    <a:lnTo>
                      <a:pt x="249" y="172"/>
                    </a:lnTo>
                    <a:lnTo>
                      <a:pt x="254" y="226"/>
                    </a:lnTo>
                    <a:lnTo>
                      <a:pt x="249" y="265"/>
                    </a:lnTo>
                    <a:lnTo>
                      <a:pt x="195" y="297"/>
                    </a:lnTo>
                    <a:lnTo>
                      <a:pt x="157" y="351"/>
                    </a:lnTo>
                    <a:lnTo>
                      <a:pt x="141" y="367"/>
                    </a:lnTo>
                    <a:lnTo>
                      <a:pt x="141" y="416"/>
                    </a:lnTo>
                    <a:lnTo>
                      <a:pt x="114" y="448"/>
                    </a:lnTo>
                    <a:lnTo>
                      <a:pt x="114" y="486"/>
                    </a:lnTo>
                    <a:lnTo>
                      <a:pt x="92" y="535"/>
                    </a:lnTo>
                    <a:lnTo>
                      <a:pt x="65" y="588"/>
                    </a:lnTo>
                    <a:lnTo>
                      <a:pt x="76" y="643"/>
                    </a:lnTo>
                    <a:lnTo>
                      <a:pt x="102" y="670"/>
                    </a:lnTo>
                    <a:lnTo>
                      <a:pt x="108" y="708"/>
                    </a:lnTo>
                    <a:lnTo>
                      <a:pt x="119" y="718"/>
                    </a:lnTo>
                    <a:lnTo>
                      <a:pt x="119" y="735"/>
                    </a:lnTo>
                    <a:lnTo>
                      <a:pt x="102" y="746"/>
                    </a:lnTo>
                    <a:lnTo>
                      <a:pt x="92" y="778"/>
                    </a:lnTo>
                    <a:lnTo>
                      <a:pt x="97" y="799"/>
                    </a:lnTo>
                    <a:lnTo>
                      <a:pt x="92" y="832"/>
                    </a:lnTo>
                    <a:lnTo>
                      <a:pt x="135" y="903"/>
                    </a:lnTo>
                    <a:lnTo>
                      <a:pt x="141" y="973"/>
                    </a:lnTo>
                    <a:lnTo>
                      <a:pt x="157" y="1016"/>
                    </a:lnTo>
                    <a:lnTo>
                      <a:pt x="179" y="1032"/>
                    </a:lnTo>
                    <a:lnTo>
                      <a:pt x="184" y="1064"/>
                    </a:lnTo>
                    <a:lnTo>
                      <a:pt x="141" y="1092"/>
                    </a:lnTo>
                    <a:lnTo>
                      <a:pt x="130" y="1103"/>
                    </a:lnTo>
                    <a:lnTo>
                      <a:pt x="108" y="1184"/>
                    </a:lnTo>
                    <a:lnTo>
                      <a:pt x="54" y="1270"/>
                    </a:lnTo>
                    <a:lnTo>
                      <a:pt x="0" y="1428"/>
                    </a:lnTo>
                    <a:lnTo>
                      <a:pt x="0" y="1540"/>
                    </a:lnTo>
                    <a:lnTo>
                      <a:pt x="579" y="1519"/>
                    </a:lnTo>
                    <a:lnTo>
                      <a:pt x="590" y="1535"/>
                    </a:lnTo>
                    <a:lnTo>
                      <a:pt x="574" y="1589"/>
                    </a:lnTo>
                    <a:lnTo>
                      <a:pt x="579" y="1676"/>
                    </a:lnTo>
                    <a:lnTo>
                      <a:pt x="639" y="1735"/>
                    </a:lnTo>
                    <a:lnTo>
                      <a:pt x="655" y="1806"/>
                    </a:lnTo>
                    <a:lnTo>
                      <a:pt x="693" y="1806"/>
                    </a:lnTo>
                    <a:lnTo>
                      <a:pt x="758" y="1757"/>
                    </a:lnTo>
                    <a:lnTo>
                      <a:pt x="899" y="1714"/>
                    </a:lnTo>
                    <a:lnTo>
                      <a:pt x="932" y="1725"/>
                    </a:lnTo>
                    <a:lnTo>
                      <a:pt x="986" y="1709"/>
                    </a:lnTo>
                    <a:lnTo>
                      <a:pt x="991" y="1719"/>
                    </a:lnTo>
                    <a:lnTo>
                      <a:pt x="1024" y="1730"/>
                    </a:lnTo>
                    <a:lnTo>
                      <a:pt x="1035" y="1725"/>
                    </a:lnTo>
                    <a:lnTo>
                      <a:pt x="970" y="1173"/>
                    </a:lnTo>
                    <a:lnTo>
                      <a:pt x="965" y="1119"/>
                    </a:lnTo>
                    <a:lnTo>
                      <a:pt x="986" y="32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6" name="AL"/>
              <p:cNvSpPr>
                <a:spLocks/>
              </p:cNvSpPr>
              <p:nvPr/>
            </p:nvSpPr>
            <p:spPr bwMode="auto">
              <a:xfrm>
                <a:off x="3223112" y="2425273"/>
                <a:ext cx="281263" cy="442229"/>
              </a:xfrm>
              <a:custGeom>
                <a:avLst/>
                <a:gdLst>
                  <a:gd name="T0" fmla="*/ 0 w 1133"/>
                  <a:gd name="T1" fmla="*/ 2147483647 h 1795"/>
                  <a:gd name="T2" fmla="*/ 2147483647 w 1133"/>
                  <a:gd name="T3" fmla="*/ 2147483647 h 1795"/>
                  <a:gd name="T4" fmla="*/ 2147483647 w 1133"/>
                  <a:gd name="T5" fmla="*/ 2147483647 h 1795"/>
                  <a:gd name="T6" fmla="*/ 2147483647 w 1133"/>
                  <a:gd name="T7" fmla="*/ 2147483647 h 1795"/>
                  <a:gd name="T8" fmla="*/ 2147483647 w 1133"/>
                  <a:gd name="T9" fmla="*/ 2147483647 h 1795"/>
                  <a:gd name="T10" fmla="*/ 2147483647 w 1133"/>
                  <a:gd name="T11" fmla="*/ 2147483647 h 1795"/>
                  <a:gd name="T12" fmla="*/ 2147483647 w 1133"/>
                  <a:gd name="T13" fmla="*/ 2147483647 h 1795"/>
                  <a:gd name="T14" fmla="*/ 2147483647 w 1133"/>
                  <a:gd name="T15" fmla="*/ 2147483647 h 1795"/>
                  <a:gd name="T16" fmla="*/ 2147483647 w 1133"/>
                  <a:gd name="T17" fmla="*/ 2147483647 h 1795"/>
                  <a:gd name="T18" fmla="*/ 2147483647 w 1133"/>
                  <a:gd name="T19" fmla="*/ 2147483647 h 1795"/>
                  <a:gd name="T20" fmla="*/ 2147483647 w 1133"/>
                  <a:gd name="T21" fmla="*/ 2147483647 h 1795"/>
                  <a:gd name="T22" fmla="*/ 2147483647 w 1133"/>
                  <a:gd name="T23" fmla="*/ 2147483647 h 1795"/>
                  <a:gd name="T24" fmla="*/ 2147483647 w 1133"/>
                  <a:gd name="T25" fmla="*/ 2147483647 h 1795"/>
                  <a:gd name="T26" fmla="*/ 2147483647 w 1133"/>
                  <a:gd name="T27" fmla="*/ 2147483647 h 1795"/>
                  <a:gd name="T28" fmla="*/ 2147483647 w 1133"/>
                  <a:gd name="T29" fmla="*/ 2147483647 h 1795"/>
                  <a:gd name="T30" fmla="*/ 2147483647 w 1133"/>
                  <a:gd name="T31" fmla="*/ 2147483647 h 1795"/>
                  <a:gd name="T32" fmla="*/ 2147483647 w 1133"/>
                  <a:gd name="T33" fmla="*/ 2147483647 h 1795"/>
                  <a:gd name="T34" fmla="*/ 2147483647 w 1133"/>
                  <a:gd name="T35" fmla="*/ 2147483647 h 1795"/>
                  <a:gd name="T36" fmla="*/ 2147483647 w 1133"/>
                  <a:gd name="T37" fmla="*/ 2147483647 h 1795"/>
                  <a:gd name="T38" fmla="*/ 2147483647 w 1133"/>
                  <a:gd name="T39" fmla="*/ 2147483647 h 1795"/>
                  <a:gd name="T40" fmla="*/ 2147483647 w 1133"/>
                  <a:gd name="T41" fmla="*/ 2147483647 h 1795"/>
                  <a:gd name="T42" fmla="*/ 2147483647 w 1133"/>
                  <a:gd name="T43" fmla="*/ 2147483647 h 1795"/>
                  <a:gd name="T44" fmla="*/ 2147483647 w 1133"/>
                  <a:gd name="T45" fmla="*/ 2147483647 h 1795"/>
                  <a:gd name="T46" fmla="*/ 2147483647 w 1133"/>
                  <a:gd name="T47" fmla="*/ 2147483647 h 1795"/>
                  <a:gd name="T48" fmla="*/ 2147483647 w 1133"/>
                  <a:gd name="T49" fmla="*/ 2147483647 h 1795"/>
                  <a:gd name="T50" fmla="*/ 2147483647 w 1133"/>
                  <a:gd name="T51" fmla="*/ 2147483647 h 1795"/>
                  <a:gd name="T52" fmla="*/ 2147483647 w 1133"/>
                  <a:gd name="T53" fmla="*/ 2147483647 h 1795"/>
                  <a:gd name="T54" fmla="*/ 2147483647 w 1133"/>
                  <a:gd name="T55" fmla="*/ 2147483647 h 1795"/>
                  <a:gd name="T56" fmla="*/ 2147483647 w 1133"/>
                  <a:gd name="T57" fmla="*/ 2147483647 h 1795"/>
                  <a:gd name="T58" fmla="*/ 2147483647 w 1133"/>
                  <a:gd name="T59" fmla="*/ 2147483647 h 1795"/>
                  <a:gd name="T60" fmla="*/ 2147483647 w 1133"/>
                  <a:gd name="T61" fmla="*/ 2147483647 h 1795"/>
                  <a:gd name="T62" fmla="*/ 2147483647 w 1133"/>
                  <a:gd name="T63" fmla="*/ 2147483647 h 1795"/>
                  <a:gd name="T64" fmla="*/ 2147483647 w 1133"/>
                  <a:gd name="T65" fmla="*/ 2147483647 h 1795"/>
                  <a:gd name="T66" fmla="*/ 2147483647 w 1133"/>
                  <a:gd name="T67" fmla="*/ 2147483647 h 1795"/>
                  <a:gd name="T68" fmla="*/ 2147483647 w 1133"/>
                  <a:gd name="T69" fmla="*/ 2147483647 h 1795"/>
                  <a:gd name="T70" fmla="*/ 2147483647 w 1133"/>
                  <a:gd name="T71" fmla="*/ 2147483647 h 1795"/>
                  <a:gd name="T72" fmla="*/ 2147483647 w 1133"/>
                  <a:gd name="T73" fmla="*/ 2147483647 h 1795"/>
                  <a:gd name="T74" fmla="*/ 2147483647 w 1133"/>
                  <a:gd name="T75" fmla="*/ 2147483647 h 1795"/>
                  <a:gd name="T76" fmla="*/ 2147483647 w 1133"/>
                  <a:gd name="T77" fmla="*/ 2147483647 h 1795"/>
                  <a:gd name="T78" fmla="*/ 2147483647 w 1133"/>
                  <a:gd name="T79" fmla="*/ 2147483647 h 1795"/>
                  <a:gd name="T80" fmla="*/ 2147483647 w 1133"/>
                  <a:gd name="T81" fmla="*/ 2147483647 h 1795"/>
                  <a:gd name="T82" fmla="*/ 2147483647 w 1133"/>
                  <a:gd name="T83" fmla="*/ 2147483647 h 1795"/>
                  <a:gd name="T84" fmla="*/ 2147483647 w 1133"/>
                  <a:gd name="T85" fmla="*/ 2147483647 h 1795"/>
                  <a:gd name="T86" fmla="*/ 2147483647 w 1133"/>
                  <a:gd name="T87" fmla="*/ 2147483647 h 1795"/>
                  <a:gd name="T88" fmla="*/ 2147483647 w 1133"/>
                  <a:gd name="T89" fmla="*/ 2147483647 h 1795"/>
                  <a:gd name="T90" fmla="*/ 2147483647 w 1133"/>
                  <a:gd name="T91" fmla="*/ 2147483647 h 1795"/>
                  <a:gd name="T92" fmla="*/ 2147483647 w 1133"/>
                  <a:gd name="T93" fmla="*/ 2147483647 h 1795"/>
                  <a:gd name="T94" fmla="*/ 2147483647 w 1133"/>
                  <a:gd name="T95" fmla="*/ 2147483647 h 1795"/>
                  <a:gd name="T96" fmla="*/ 2147483647 w 1133"/>
                  <a:gd name="T97" fmla="*/ 2147483647 h 1795"/>
                  <a:gd name="T98" fmla="*/ 2147483647 w 1133"/>
                  <a:gd name="T99" fmla="*/ 2147483647 h 1795"/>
                  <a:gd name="T100" fmla="*/ 2147483647 w 1133"/>
                  <a:gd name="T101" fmla="*/ 2147483647 h 1795"/>
                  <a:gd name="T102" fmla="*/ 2147483647 w 1133"/>
                  <a:gd name="T103" fmla="*/ 0 h 1795"/>
                  <a:gd name="T104" fmla="*/ 0 w 1133"/>
                  <a:gd name="T105" fmla="*/ 2147483647 h 179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33"/>
                  <a:gd name="T160" fmla="*/ 0 h 1795"/>
                  <a:gd name="T161" fmla="*/ 1133 w 1133"/>
                  <a:gd name="T162" fmla="*/ 1795 h 179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33" h="1795">
                    <a:moveTo>
                      <a:pt x="0" y="65"/>
                    </a:moveTo>
                    <a:lnTo>
                      <a:pt x="28" y="97"/>
                    </a:lnTo>
                    <a:lnTo>
                      <a:pt x="7" y="1184"/>
                    </a:lnTo>
                    <a:lnTo>
                      <a:pt x="12" y="1238"/>
                    </a:lnTo>
                    <a:lnTo>
                      <a:pt x="77" y="1790"/>
                    </a:lnTo>
                    <a:lnTo>
                      <a:pt x="93" y="1779"/>
                    </a:lnTo>
                    <a:lnTo>
                      <a:pt x="109" y="1767"/>
                    </a:lnTo>
                    <a:lnTo>
                      <a:pt x="158" y="1784"/>
                    </a:lnTo>
                    <a:lnTo>
                      <a:pt x="168" y="1762"/>
                    </a:lnTo>
                    <a:lnTo>
                      <a:pt x="179" y="1681"/>
                    </a:lnTo>
                    <a:lnTo>
                      <a:pt x="201" y="1627"/>
                    </a:lnTo>
                    <a:lnTo>
                      <a:pt x="228" y="1681"/>
                    </a:lnTo>
                    <a:lnTo>
                      <a:pt x="223" y="1703"/>
                    </a:lnTo>
                    <a:lnTo>
                      <a:pt x="245" y="1746"/>
                    </a:lnTo>
                    <a:lnTo>
                      <a:pt x="277" y="1795"/>
                    </a:lnTo>
                    <a:lnTo>
                      <a:pt x="310" y="1795"/>
                    </a:lnTo>
                    <a:lnTo>
                      <a:pt x="337" y="1795"/>
                    </a:lnTo>
                    <a:lnTo>
                      <a:pt x="375" y="1757"/>
                    </a:lnTo>
                    <a:lnTo>
                      <a:pt x="380" y="1751"/>
                    </a:lnTo>
                    <a:lnTo>
                      <a:pt x="396" y="1735"/>
                    </a:lnTo>
                    <a:lnTo>
                      <a:pt x="396" y="1730"/>
                    </a:lnTo>
                    <a:lnTo>
                      <a:pt x="391" y="1719"/>
                    </a:lnTo>
                    <a:lnTo>
                      <a:pt x="375" y="1714"/>
                    </a:lnTo>
                    <a:lnTo>
                      <a:pt x="375" y="1703"/>
                    </a:lnTo>
                    <a:lnTo>
                      <a:pt x="391" y="1670"/>
                    </a:lnTo>
                    <a:lnTo>
                      <a:pt x="386" y="1654"/>
                    </a:lnTo>
                    <a:lnTo>
                      <a:pt x="363" y="1638"/>
                    </a:lnTo>
                    <a:lnTo>
                      <a:pt x="353" y="1638"/>
                    </a:lnTo>
                    <a:lnTo>
                      <a:pt x="337" y="1621"/>
                    </a:lnTo>
                    <a:lnTo>
                      <a:pt x="310" y="1584"/>
                    </a:lnTo>
                    <a:lnTo>
                      <a:pt x="310" y="1556"/>
                    </a:lnTo>
                    <a:lnTo>
                      <a:pt x="315" y="1551"/>
                    </a:lnTo>
                    <a:lnTo>
                      <a:pt x="315" y="1540"/>
                    </a:lnTo>
                    <a:lnTo>
                      <a:pt x="315" y="1524"/>
                    </a:lnTo>
                    <a:lnTo>
                      <a:pt x="1133" y="1444"/>
                    </a:lnTo>
                    <a:lnTo>
                      <a:pt x="1128" y="1421"/>
                    </a:lnTo>
                    <a:lnTo>
                      <a:pt x="1089" y="1363"/>
                    </a:lnTo>
                    <a:lnTo>
                      <a:pt x="1096" y="1270"/>
                    </a:lnTo>
                    <a:lnTo>
                      <a:pt x="1063" y="1189"/>
                    </a:lnTo>
                    <a:lnTo>
                      <a:pt x="1052" y="1124"/>
                    </a:lnTo>
                    <a:lnTo>
                      <a:pt x="1073" y="1075"/>
                    </a:lnTo>
                    <a:lnTo>
                      <a:pt x="1073" y="1027"/>
                    </a:lnTo>
                    <a:lnTo>
                      <a:pt x="1101" y="989"/>
                    </a:lnTo>
                    <a:lnTo>
                      <a:pt x="1106" y="978"/>
                    </a:lnTo>
                    <a:lnTo>
                      <a:pt x="1079" y="946"/>
                    </a:lnTo>
                    <a:lnTo>
                      <a:pt x="1089" y="913"/>
                    </a:lnTo>
                    <a:lnTo>
                      <a:pt x="1073" y="892"/>
                    </a:lnTo>
                    <a:lnTo>
                      <a:pt x="1042" y="876"/>
                    </a:lnTo>
                    <a:lnTo>
                      <a:pt x="1031" y="848"/>
                    </a:lnTo>
                    <a:lnTo>
                      <a:pt x="1014" y="794"/>
                    </a:lnTo>
                    <a:lnTo>
                      <a:pt x="993" y="773"/>
                    </a:lnTo>
                    <a:lnTo>
                      <a:pt x="775" y="0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round/>
                <a:headEnd/>
                <a:tailEnd/>
              </a:ln>
            </p:spPr>
          </p:sp>
        </p:grpSp>
        <p:grpSp>
          <p:nvGrpSpPr>
            <p:cNvPr id="43" name="Group 42"/>
            <p:cNvGrpSpPr/>
            <p:nvPr/>
          </p:nvGrpSpPr>
          <p:grpSpPr>
            <a:xfrm>
              <a:off x="1840902" y="2272504"/>
              <a:ext cx="1366137" cy="1021146"/>
              <a:chOff x="1840902" y="2272504"/>
              <a:chExt cx="1366137" cy="1021146"/>
            </a:xfrm>
          </p:grpSpPr>
          <p:sp>
            <p:nvSpPr>
              <p:cNvPr id="119" name="OK"/>
              <p:cNvSpPr>
                <a:spLocks/>
              </p:cNvSpPr>
              <p:nvPr/>
            </p:nvSpPr>
            <p:spPr bwMode="auto">
              <a:xfrm>
                <a:off x="2146274" y="2272504"/>
                <a:ext cx="618779" cy="313579"/>
              </a:xfrm>
              <a:custGeom>
                <a:avLst/>
                <a:gdLst>
                  <a:gd name="T0" fmla="*/ 2147483647 w 2531"/>
                  <a:gd name="T1" fmla="*/ 2147483647 h 1303"/>
                  <a:gd name="T2" fmla="*/ 0 w 2531"/>
                  <a:gd name="T3" fmla="*/ 2147483647 h 1303"/>
                  <a:gd name="T4" fmla="*/ 2147483647 w 2531"/>
                  <a:gd name="T5" fmla="*/ 2147483647 h 1303"/>
                  <a:gd name="T6" fmla="*/ 2147483647 w 2531"/>
                  <a:gd name="T7" fmla="*/ 2147483647 h 1303"/>
                  <a:gd name="T8" fmla="*/ 2147483647 w 2531"/>
                  <a:gd name="T9" fmla="*/ 2147483647 h 1303"/>
                  <a:gd name="T10" fmla="*/ 2147483647 w 2531"/>
                  <a:gd name="T11" fmla="*/ 2147483647 h 1303"/>
                  <a:gd name="T12" fmla="*/ 2147483647 w 2531"/>
                  <a:gd name="T13" fmla="*/ 2147483647 h 1303"/>
                  <a:gd name="T14" fmla="*/ 2147483647 w 2531"/>
                  <a:gd name="T15" fmla="*/ 2147483647 h 1303"/>
                  <a:gd name="T16" fmla="*/ 2147483647 w 2531"/>
                  <a:gd name="T17" fmla="*/ 2147483647 h 1303"/>
                  <a:gd name="T18" fmla="*/ 2147483647 w 2531"/>
                  <a:gd name="T19" fmla="*/ 2147483647 h 1303"/>
                  <a:gd name="T20" fmla="*/ 2147483647 w 2531"/>
                  <a:gd name="T21" fmla="*/ 2147483647 h 1303"/>
                  <a:gd name="T22" fmla="*/ 2147483647 w 2531"/>
                  <a:gd name="T23" fmla="*/ 2147483647 h 1303"/>
                  <a:gd name="T24" fmla="*/ 2147483647 w 2531"/>
                  <a:gd name="T25" fmla="*/ 2147483647 h 1303"/>
                  <a:gd name="T26" fmla="*/ 2147483647 w 2531"/>
                  <a:gd name="T27" fmla="*/ 2147483647 h 1303"/>
                  <a:gd name="T28" fmla="*/ 2147483647 w 2531"/>
                  <a:gd name="T29" fmla="*/ 2147483647 h 1303"/>
                  <a:gd name="T30" fmla="*/ 2147483647 w 2531"/>
                  <a:gd name="T31" fmla="*/ 2147483647 h 1303"/>
                  <a:gd name="T32" fmla="*/ 2147483647 w 2531"/>
                  <a:gd name="T33" fmla="*/ 2147483647 h 1303"/>
                  <a:gd name="T34" fmla="*/ 2147483647 w 2531"/>
                  <a:gd name="T35" fmla="*/ 2147483647 h 1303"/>
                  <a:gd name="T36" fmla="*/ 2147483647 w 2531"/>
                  <a:gd name="T37" fmla="*/ 2147483647 h 1303"/>
                  <a:gd name="T38" fmla="*/ 2147483647 w 2531"/>
                  <a:gd name="T39" fmla="*/ 2147483647 h 1303"/>
                  <a:gd name="T40" fmla="*/ 2147483647 w 2531"/>
                  <a:gd name="T41" fmla="*/ 2147483647 h 1303"/>
                  <a:gd name="T42" fmla="*/ 2147483647 w 2531"/>
                  <a:gd name="T43" fmla="*/ 2147483647 h 1303"/>
                  <a:gd name="T44" fmla="*/ 2147483647 w 2531"/>
                  <a:gd name="T45" fmla="*/ 2147483647 h 1303"/>
                  <a:gd name="T46" fmla="*/ 2147483647 w 2531"/>
                  <a:gd name="T47" fmla="*/ 2147483647 h 1303"/>
                  <a:gd name="T48" fmla="*/ 2147483647 w 2531"/>
                  <a:gd name="T49" fmla="*/ 2147483647 h 1303"/>
                  <a:gd name="T50" fmla="*/ 2147483647 w 2531"/>
                  <a:gd name="T51" fmla="*/ 2147483647 h 1303"/>
                  <a:gd name="T52" fmla="*/ 2147483647 w 2531"/>
                  <a:gd name="T53" fmla="*/ 2147483647 h 1303"/>
                  <a:gd name="T54" fmla="*/ 2147483647 w 2531"/>
                  <a:gd name="T55" fmla="*/ 2147483647 h 1303"/>
                  <a:gd name="T56" fmla="*/ 2147483647 w 2531"/>
                  <a:gd name="T57" fmla="*/ 2147483647 h 1303"/>
                  <a:gd name="T58" fmla="*/ 2147483647 w 2531"/>
                  <a:gd name="T59" fmla="*/ 2147483647 h 1303"/>
                  <a:gd name="T60" fmla="*/ 2147483647 w 2531"/>
                  <a:gd name="T61" fmla="*/ 2147483647 h 1303"/>
                  <a:gd name="T62" fmla="*/ 2147483647 w 2531"/>
                  <a:gd name="T63" fmla="*/ 2147483647 h 1303"/>
                  <a:gd name="T64" fmla="*/ 2147483647 w 2531"/>
                  <a:gd name="T65" fmla="*/ 2147483647 h 1303"/>
                  <a:gd name="T66" fmla="*/ 2147483647 w 2531"/>
                  <a:gd name="T67" fmla="*/ 2147483647 h 1303"/>
                  <a:gd name="T68" fmla="*/ 2147483647 w 2531"/>
                  <a:gd name="T69" fmla="*/ 2147483647 h 13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31"/>
                  <a:gd name="T106" fmla="*/ 0 h 1303"/>
                  <a:gd name="T107" fmla="*/ 2531 w 2531"/>
                  <a:gd name="T108" fmla="*/ 1303 h 13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31" h="1303">
                    <a:moveTo>
                      <a:pt x="2477" y="65"/>
                    </a:moveTo>
                    <a:lnTo>
                      <a:pt x="298" y="22"/>
                    </a:lnTo>
                    <a:lnTo>
                      <a:pt x="11" y="0"/>
                    </a:lnTo>
                    <a:lnTo>
                      <a:pt x="0" y="184"/>
                    </a:lnTo>
                    <a:lnTo>
                      <a:pt x="889" y="233"/>
                    </a:lnTo>
                    <a:lnTo>
                      <a:pt x="863" y="946"/>
                    </a:lnTo>
                    <a:lnTo>
                      <a:pt x="895" y="951"/>
                    </a:lnTo>
                    <a:lnTo>
                      <a:pt x="911" y="963"/>
                    </a:lnTo>
                    <a:lnTo>
                      <a:pt x="954" y="1022"/>
                    </a:lnTo>
                    <a:lnTo>
                      <a:pt x="975" y="1028"/>
                    </a:lnTo>
                    <a:lnTo>
                      <a:pt x="1035" y="1022"/>
                    </a:lnTo>
                    <a:lnTo>
                      <a:pt x="1057" y="1006"/>
                    </a:lnTo>
                    <a:lnTo>
                      <a:pt x="1089" y="1022"/>
                    </a:lnTo>
                    <a:lnTo>
                      <a:pt x="1100" y="1044"/>
                    </a:lnTo>
                    <a:lnTo>
                      <a:pt x="1100" y="1055"/>
                    </a:lnTo>
                    <a:lnTo>
                      <a:pt x="1117" y="1087"/>
                    </a:lnTo>
                    <a:lnTo>
                      <a:pt x="1122" y="1092"/>
                    </a:lnTo>
                    <a:lnTo>
                      <a:pt x="1203" y="1104"/>
                    </a:lnTo>
                    <a:lnTo>
                      <a:pt x="1236" y="1120"/>
                    </a:lnTo>
                    <a:lnTo>
                      <a:pt x="1252" y="1120"/>
                    </a:lnTo>
                    <a:lnTo>
                      <a:pt x="1258" y="1114"/>
                    </a:lnTo>
                    <a:lnTo>
                      <a:pt x="1285" y="1109"/>
                    </a:lnTo>
                    <a:lnTo>
                      <a:pt x="1301" y="1136"/>
                    </a:lnTo>
                    <a:lnTo>
                      <a:pt x="1333" y="1152"/>
                    </a:lnTo>
                    <a:lnTo>
                      <a:pt x="1356" y="1130"/>
                    </a:lnTo>
                    <a:lnTo>
                      <a:pt x="1431" y="1136"/>
                    </a:lnTo>
                    <a:lnTo>
                      <a:pt x="1436" y="1152"/>
                    </a:lnTo>
                    <a:lnTo>
                      <a:pt x="1463" y="1179"/>
                    </a:lnTo>
                    <a:lnTo>
                      <a:pt x="1475" y="1185"/>
                    </a:lnTo>
                    <a:lnTo>
                      <a:pt x="1475" y="1222"/>
                    </a:lnTo>
                    <a:lnTo>
                      <a:pt x="1529" y="1239"/>
                    </a:lnTo>
                    <a:lnTo>
                      <a:pt x="1540" y="1195"/>
                    </a:lnTo>
                    <a:lnTo>
                      <a:pt x="1566" y="1190"/>
                    </a:lnTo>
                    <a:lnTo>
                      <a:pt x="1642" y="1244"/>
                    </a:lnTo>
                    <a:lnTo>
                      <a:pt x="1648" y="1244"/>
                    </a:lnTo>
                    <a:lnTo>
                      <a:pt x="1686" y="1222"/>
                    </a:lnTo>
                    <a:lnTo>
                      <a:pt x="1708" y="1222"/>
                    </a:lnTo>
                    <a:lnTo>
                      <a:pt x="1713" y="1239"/>
                    </a:lnTo>
                    <a:lnTo>
                      <a:pt x="1708" y="1265"/>
                    </a:lnTo>
                    <a:lnTo>
                      <a:pt x="1719" y="1287"/>
                    </a:lnTo>
                    <a:lnTo>
                      <a:pt x="1740" y="1276"/>
                    </a:lnTo>
                    <a:lnTo>
                      <a:pt x="1735" y="1255"/>
                    </a:lnTo>
                    <a:lnTo>
                      <a:pt x="1756" y="1222"/>
                    </a:lnTo>
                    <a:lnTo>
                      <a:pt x="1789" y="1206"/>
                    </a:lnTo>
                    <a:lnTo>
                      <a:pt x="1800" y="1206"/>
                    </a:lnTo>
                    <a:lnTo>
                      <a:pt x="1805" y="1232"/>
                    </a:lnTo>
                    <a:lnTo>
                      <a:pt x="1838" y="1244"/>
                    </a:lnTo>
                    <a:lnTo>
                      <a:pt x="1854" y="1244"/>
                    </a:lnTo>
                    <a:lnTo>
                      <a:pt x="1864" y="1227"/>
                    </a:lnTo>
                    <a:lnTo>
                      <a:pt x="1886" y="1232"/>
                    </a:lnTo>
                    <a:lnTo>
                      <a:pt x="1892" y="1239"/>
                    </a:lnTo>
                    <a:lnTo>
                      <a:pt x="1892" y="1244"/>
                    </a:lnTo>
                    <a:lnTo>
                      <a:pt x="1924" y="1260"/>
                    </a:lnTo>
                    <a:lnTo>
                      <a:pt x="1968" y="1292"/>
                    </a:lnTo>
                    <a:lnTo>
                      <a:pt x="2017" y="1255"/>
                    </a:lnTo>
                    <a:lnTo>
                      <a:pt x="2038" y="1244"/>
                    </a:lnTo>
                    <a:lnTo>
                      <a:pt x="2103" y="1239"/>
                    </a:lnTo>
                    <a:lnTo>
                      <a:pt x="2157" y="1216"/>
                    </a:lnTo>
                    <a:lnTo>
                      <a:pt x="2179" y="1211"/>
                    </a:lnTo>
                    <a:lnTo>
                      <a:pt x="2206" y="1211"/>
                    </a:lnTo>
                    <a:lnTo>
                      <a:pt x="2271" y="1222"/>
                    </a:lnTo>
                    <a:lnTo>
                      <a:pt x="2315" y="1211"/>
                    </a:lnTo>
                    <a:lnTo>
                      <a:pt x="2325" y="1206"/>
                    </a:lnTo>
                    <a:lnTo>
                      <a:pt x="2471" y="1281"/>
                    </a:lnTo>
                    <a:lnTo>
                      <a:pt x="2499" y="1287"/>
                    </a:lnTo>
                    <a:lnTo>
                      <a:pt x="2510" y="1303"/>
                    </a:lnTo>
                    <a:lnTo>
                      <a:pt x="2526" y="1303"/>
                    </a:lnTo>
                    <a:lnTo>
                      <a:pt x="2531" y="649"/>
                    </a:lnTo>
                    <a:lnTo>
                      <a:pt x="2477" y="249"/>
                    </a:lnTo>
                    <a:lnTo>
                      <a:pt x="2477" y="65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0" name="TX"/>
              <p:cNvSpPr>
                <a:spLocks/>
              </p:cNvSpPr>
              <p:nvPr/>
            </p:nvSpPr>
            <p:spPr bwMode="auto">
              <a:xfrm>
                <a:off x="1840902" y="2312706"/>
                <a:ext cx="996476" cy="980944"/>
              </a:xfrm>
              <a:custGeom>
                <a:avLst/>
                <a:gdLst>
                  <a:gd name="T0" fmla="*/ 2147483647 w 4118"/>
                  <a:gd name="T1" fmla="*/ 2147483647 h 4007"/>
                  <a:gd name="T2" fmla="*/ 2147483647 w 4118"/>
                  <a:gd name="T3" fmla="*/ 2147483647 h 4007"/>
                  <a:gd name="T4" fmla="*/ 2147483647 w 4118"/>
                  <a:gd name="T5" fmla="*/ 2147483647 h 4007"/>
                  <a:gd name="T6" fmla="*/ 2147483647 w 4118"/>
                  <a:gd name="T7" fmla="*/ 2147483647 h 4007"/>
                  <a:gd name="T8" fmla="*/ 2147483647 w 4118"/>
                  <a:gd name="T9" fmla="*/ 2147483647 h 4007"/>
                  <a:gd name="T10" fmla="*/ 2147483647 w 4118"/>
                  <a:gd name="T11" fmla="*/ 2147483647 h 4007"/>
                  <a:gd name="T12" fmla="*/ 2147483647 w 4118"/>
                  <a:gd name="T13" fmla="*/ 2147483647 h 4007"/>
                  <a:gd name="T14" fmla="*/ 2147483647 w 4118"/>
                  <a:gd name="T15" fmla="*/ 2147483647 h 4007"/>
                  <a:gd name="T16" fmla="*/ 2147483647 w 4118"/>
                  <a:gd name="T17" fmla="*/ 2147483647 h 4007"/>
                  <a:gd name="T18" fmla="*/ 2147483647 w 4118"/>
                  <a:gd name="T19" fmla="*/ 2147483647 h 4007"/>
                  <a:gd name="T20" fmla="*/ 2147483647 w 4118"/>
                  <a:gd name="T21" fmla="*/ 2147483647 h 4007"/>
                  <a:gd name="T22" fmla="*/ 2147483647 w 4118"/>
                  <a:gd name="T23" fmla="*/ 2147483647 h 4007"/>
                  <a:gd name="T24" fmla="*/ 2147483647 w 4118"/>
                  <a:gd name="T25" fmla="*/ 2147483647 h 4007"/>
                  <a:gd name="T26" fmla="*/ 2147483647 w 4118"/>
                  <a:gd name="T27" fmla="*/ 2147483647 h 4007"/>
                  <a:gd name="T28" fmla="*/ 2147483647 w 4118"/>
                  <a:gd name="T29" fmla="*/ 2147483647 h 4007"/>
                  <a:gd name="T30" fmla="*/ 2147483647 w 4118"/>
                  <a:gd name="T31" fmla="*/ 0 h 4007"/>
                  <a:gd name="T32" fmla="*/ 0 w 4118"/>
                  <a:gd name="T33" fmla="*/ 2147483647 h 4007"/>
                  <a:gd name="T34" fmla="*/ 2147483647 w 4118"/>
                  <a:gd name="T35" fmla="*/ 2147483647 h 4007"/>
                  <a:gd name="T36" fmla="*/ 2147483647 w 4118"/>
                  <a:gd name="T37" fmla="*/ 2147483647 h 4007"/>
                  <a:gd name="T38" fmla="*/ 2147483647 w 4118"/>
                  <a:gd name="T39" fmla="*/ 2147483647 h 4007"/>
                  <a:gd name="T40" fmla="*/ 2147483647 w 4118"/>
                  <a:gd name="T41" fmla="*/ 2147483647 h 4007"/>
                  <a:gd name="T42" fmla="*/ 2147483647 w 4118"/>
                  <a:gd name="T43" fmla="*/ 2147483647 h 4007"/>
                  <a:gd name="T44" fmla="*/ 2147483647 w 4118"/>
                  <a:gd name="T45" fmla="*/ 2147483647 h 4007"/>
                  <a:gd name="T46" fmla="*/ 2147483647 w 4118"/>
                  <a:gd name="T47" fmla="*/ 2147483647 h 4007"/>
                  <a:gd name="T48" fmla="*/ 2147483647 w 4118"/>
                  <a:gd name="T49" fmla="*/ 2147483647 h 4007"/>
                  <a:gd name="T50" fmla="*/ 2147483647 w 4118"/>
                  <a:gd name="T51" fmla="*/ 2147483647 h 4007"/>
                  <a:gd name="T52" fmla="*/ 2147483647 w 4118"/>
                  <a:gd name="T53" fmla="*/ 2147483647 h 4007"/>
                  <a:gd name="T54" fmla="*/ 2147483647 w 4118"/>
                  <a:gd name="T55" fmla="*/ 2147483647 h 4007"/>
                  <a:gd name="T56" fmla="*/ 2147483647 w 4118"/>
                  <a:gd name="T57" fmla="*/ 2147483647 h 4007"/>
                  <a:gd name="T58" fmla="*/ 2147483647 w 4118"/>
                  <a:gd name="T59" fmla="*/ 2147483647 h 4007"/>
                  <a:gd name="T60" fmla="*/ 2147483647 w 4118"/>
                  <a:gd name="T61" fmla="*/ 2147483647 h 4007"/>
                  <a:gd name="T62" fmla="*/ 2147483647 w 4118"/>
                  <a:gd name="T63" fmla="*/ 2147483647 h 4007"/>
                  <a:gd name="T64" fmla="*/ 2147483647 w 4118"/>
                  <a:gd name="T65" fmla="*/ 2147483647 h 4007"/>
                  <a:gd name="T66" fmla="*/ 2147483647 w 4118"/>
                  <a:gd name="T67" fmla="*/ 2147483647 h 4007"/>
                  <a:gd name="T68" fmla="*/ 2147483647 w 4118"/>
                  <a:gd name="T69" fmla="*/ 2147483647 h 4007"/>
                  <a:gd name="T70" fmla="*/ 2147483647 w 4118"/>
                  <a:gd name="T71" fmla="*/ 2147483647 h 4007"/>
                  <a:gd name="T72" fmla="*/ 2147483647 w 4118"/>
                  <a:gd name="T73" fmla="*/ 2147483647 h 4007"/>
                  <a:gd name="T74" fmla="*/ 2147483647 w 4118"/>
                  <a:gd name="T75" fmla="*/ 2147483647 h 4007"/>
                  <a:gd name="T76" fmla="*/ 2147483647 w 4118"/>
                  <a:gd name="T77" fmla="*/ 2147483647 h 4007"/>
                  <a:gd name="T78" fmla="*/ 2147483647 w 4118"/>
                  <a:gd name="T79" fmla="*/ 2147483647 h 4007"/>
                  <a:gd name="T80" fmla="*/ 2147483647 w 4118"/>
                  <a:gd name="T81" fmla="*/ 2147483647 h 4007"/>
                  <a:gd name="T82" fmla="*/ 2147483647 w 4118"/>
                  <a:gd name="T83" fmla="*/ 2147483647 h 4007"/>
                  <a:gd name="T84" fmla="*/ 2147483647 w 4118"/>
                  <a:gd name="T85" fmla="*/ 2147483647 h 4007"/>
                  <a:gd name="T86" fmla="*/ 2147483647 w 4118"/>
                  <a:gd name="T87" fmla="*/ 2147483647 h 4007"/>
                  <a:gd name="T88" fmla="*/ 2147483647 w 4118"/>
                  <a:gd name="T89" fmla="*/ 2147483647 h 4007"/>
                  <a:gd name="T90" fmla="*/ 2147483647 w 4118"/>
                  <a:gd name="T91" fmla="*/ 2147483647 h 4007"/>
                  <a:gd name="T92" fmla="*/ 2147483647 w 4118"/>
                  <a:gd name="T93" fmla="*/ 2147483647 h 4007"/>
                  <a:gd name="T94" fmla="*/ 2147483647 w 4118"/>
                  <a:gd name="T95" fmla="*/ 2147483647 h 4007"/>
                  <a:gd name="T96" fmla="*/ 2147483647 w 4118"/>
                  <a:gd name="T97" fmla="*/ 2147483647 h 4007"/>
                  <a:gd name="T98" fmla="*/ 2147483647 w 4118"/>
                  <a:gd name="T99" fmla="*/ 2147483647 h 4007"/>
                  <a:gd name="T100" fmla="*/ 2147483647 w 4118"/>
                  <a:gd name="T101" fmla="*/ 2147483647 h 4007"/>
                  <a:gd name="T102" fmla="*/ 2147483647 w 4118"/>
                  <a:gd name="T103" fmla="*/ 2147483647 h 4007"/>
                  <a:gd name="T104" fmla="*/ 2147483647 w 4118"/>
                  <a:gd name="T105" fmla="*/ 2147483647 h 4007"/>
                  <a:gd name="T106" fmla="*/ 2147483647 w 4118"/>
                  <a:gd name="T107" fmla="*/ 2147483647 h 4007"/>
                  <a:gd name="T108" fmla="*/ 2147483647 w 4118"/>
                  <a:gd name="T109" fmla="*/ 2147483647 h 4007"/>
                  <a:gd name="T110" fmla="*/ 2147483647 w 4118"/>
                  <a:gd name="T111" fmla="*/ 2147483647 h 4007"/>
                  <a:gd name="T112" fmla="*/ 2147483647 w 4118"/>
                  <a:gd name="T113" fmla="*/ 2147483647 h 4007"/>
                  <a:gd name="T114" fmla="*/ 2147483647 w 4118"/>
                  <a:gd name="T115" fmla="*/ 2147483647 h 4007"/>
                  <a:gd name="T116" fmla="*/ 2147483647 w 4118"/>
                  <a:gd name="T117" fmla="*/ 2147483647 h 4007"/>
                  <a:gd name="T118" fmla="*/ 2147483647 w 4118"/>
                  <a:gd name="T119" fmla="*/ 2147483647 h 40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118"/>
                  <a:gd name="T181" fmla="*/ 0 h 4007"/>
                  <a:gd name="T182" fmla="*/ 4118 w 4118"/>
                  <a:gd name="T183" fmla="*/ 4007 h 40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118" h="4007">
                    <a:moveTo>
                      <a:pt x="3794" y="1119"/>
                    </a:moveTo>
                    <a:lnTo>
                      <a:pt x="3778" y="1119"/>
                    </a:lnTo>
                    <a:lnTo>
                      <a:pt x="3767" y="1103"/>
                    </a:lnTo>
                    <a:lnTo>
                      <a:pt x="3739" y="1097"/>
                    </a:lnTo>
                    <a:lnTo>
                      <a:pt x="3593" y="1022"/>
                    </a:lnTo>
                    <a:lnTo>
                      <a:pt x="3583" y="1027"/>
                    </a:lnTo>
                    <a:lnTo>
                      <a:pt x="3539" y="1038"/>
                    </a:lnTo>
                    <a:lnTo>
                      <a:pt x="3474" y="1027"/>
                    </a:lnTo>
                    <a:lnTo>
                      <a:pt x="3447" y="1027"/>
                    </a:lnTo>
                    <a:lnTo>
                      <a:pt x="3425" y="1032"/>
                    </a:lnTo>
                    <a:lnTo>
                      <a:pt x="3371" y="1055"/>
                    </a:lnTo>
                    <a:lnTo>
                      <a:pt x="3306" y="1060"/>
                    </a:lnTo>
                    <a:lnTo>
                      <a:pt x="3285" y="1071"/>
                    </a:lnTo>
                    <a:lnTo>
                      <a:pt x="3236" y="1108"/>
                    </a:lnTo>
                    <a:lnTo>
                      <a:pt x="3192" y="1076"/>
                    </a:lnTo>
                    <a:lnTo>
                      <a:pt x="3160" y="1060"/>
                    </a:lnTo>
                    <a:lnTo>
                      <a:pt x="3160" y="1055"/>
                    </a:lnTo>
                    <a:lnTo>
                      <a:pt x="3154" y="1048"/>
                    </a:lnTo>
                    <a:lnTo>
                      <a:pt x="3132" y="1043"/>
                    </a:lnTo>
                    <a:lnTo>
                      <a:pt x="3122" y="1060"/>
                    </a:lnTo>
                    <a:lnTo>
                      <a:pt x="3106" y="1060"/>
                    </a:lnTo>
                    <a:lnTo>
                      <a:pt x="3073" y="1048"/>
                    </a:lnTo>
                    <a:lnTo>
                      <a:pt x="3068" y="1022"/>
                    </a:lnTo>
                    <a:lnTo>
                      <a:pt x="3057" y="1022"/>
                    </a:lnTo>
                    <a:lnTo>
                      <a:pt x="3024" y="1038"/>
                    </a:lnTo>
                    <a:lnTo>
                      <a:pt x="3003" y="1071"/>
                    </a:lnTo>
                    <a:lnTo>
                      <a:pt x="3008" y="1092"/>
                    </a:lnTo>
                    <a:lnTo>
                      <a:pt x="2987" y="1103"/>
                    </a:lnTo>
                    <a:lnTo>
                      <a:pt x="2976" y="1081"/>
                    </a:lnTo>
                    <a:lnTo>
                      <a:pt x="2981" y="1055"/>
                    </a:lnTo>
                    <a:lnTo>
                      <a:pt x="2976" y="1038"/>
                    </a:lnTo>
                    <a:lnTo>
                      <a:pt x="2954" y="1038"/>
                    </a:lnTo>
                    <a:lnTo>
                      <a:pt x="2916" y="1060"/>
                    </a:lnTo>
                    <a:lnTo>
                      <a:pt x="2910" y="1060"/>
                    </a:lnTo>
                    <a:lnTo>
                      <a:pt x="2834" y="1006"/>
                    </a:lnTo>
                    <a:lnTo>
                      <a:pt x="2808" y="1011"/>
                    </a:lnTo>
                    <a:lnTo>
                      <a:pt x="2797" y="1055"/>
                    </a:lnTo>
                    <a:lnTo>
                      <a:pt x="2743" y="1038"/>
                    </a:lnTo>
                    <a:lnTo>
                      <a:pt x="2743" y="1001"/>
                    </a:lnTo>
                    <a:lnTo>
                      <a:pt x="2731" y="995"/>
                    </a:lnTo>
                    <a:lnTo>
                      <a:pt x="2704" y="968"/>
                    </a:lnTo>
                    <a:lnTo>
                      <a:pt x="2699" y="952"/>
                    </a:lnTo>
                    <a:lnTo>
                      <a:pt x="2624" y="946"/>
                    </a:lnTo>
                    <a:lnTo>
                      <a:pt x="2601" y="968"/>
                    </a:lnTo>
                    <a:lnTo>
                      <a:pt x="2569" y="952"/>
                    </a:lnTo>
                    <a:lnTo>
                      <a:pt x="2553" y="925"/>
                    </a:lnTo>
                    <a:lnTo>
                      <a:pt x="2526" y="930"/>
                    </a:lnTo>
                    <a:lnTo>
                      <a:pt x="2520" y="936"/>
                    </a:lnTo>
                    <a:lnTo>
                      <a:pt x="2504" y="936"/>
                    </a:lnTo>
                    <a:lnTo>
                      <a:pt x="2471" y="920"/>
                    </a:lnTo>
                    <a:lnTo>
                      <a:pt x="2390" y="908"/>
                    </a:lnTo>
                    <a:lnTo>
                      <a:pt x="2385" y="903"/>
                    </a:lnTo>
                    <a:lnTo>
                      <a:pt x="2368" y="871"/>
                    </a:lnTo>
                    <a:lnTo>
                      <a:pt x="2368" y="860"/>
                    </a:lnTo>
                    <a:lnTo>
                      <a:pt x="2357" y="838"/>
                    </a:lnTo>
                    <a:lnTo>
                      <a:pt x="2325" y="822"/>
                    </a:lnTo>
                    <a:lnTo>
                      <a:pt x="2303" y="838"/>
                    </a:lnTo>
                    <a:lnTo>
                      <a:pt x="2243" y="844"/>
                    </a:lnTo>
                    <a:lnTo>
                      <a:pt x="2222" y="838"/>
                    </a:lnTo>
                    <a:lnTo>
                      <a:pt x="2179" y="779"/>
                    </a:lnTo>
                    <a:lnTo>
                      <a:pt x="2163" y="767"/>
                    </a:lnTo>
                    <a:lnTo>
                      <a:pt x="2131" y="762"/>
                    </a:lnTo>
                    <a:lnTo>
                      <a:pt x="2157" y="49"/>
                    </a:lnTo>
                    <a:lnTo>
                      <a:pt x="1268" y="0"/>
                    </a:lnTo>
                    <a:lnTo>
                      <a:pt x="1252" y="0"/>
                    </a:lnTo>
                    <a:lnTo>
                      <a:pt x="1117" y="1665"/>
                    </a:lnTo>
                    <a:lnTo>
                      <a:pt x="5" y="1557"/>
                    </a:lnTo>
                    <a:lnTo>
                      <a:pt x="0" y="1563"/>
                    </a:lnTo>
                    <a:lnTo>
                      <a:pt x="11" y="1573"/>
                    </a:lnTo>
                    <a:lnTo>
                      <a:pt x="17" y="1584"/>
                    </a:lnTo>
                    <a:lnTo>
                      <a:pt x="0" y="1606"/>
                    </a:lnTo>
                    <a:lnTo>
                      <a:pt x="17" y="1633"/>
                    </a:lnTo>
                    <a:lnTo>
                      <a:pt x="17" y="1638"/>
                    </a:lnTo>
                    <a:lnTo>
                      <a:pt x="77" y="1677"/>
                    </a:lnTo>
                    <a:lnTo>
                      <a:pt x="87" y="1719"/>
                    </a:lnTo>
                    <a:lnTo>
                      <a:pt x="114" y="1768"/>
                    </a:lnTo>
                    <a:lnTo>
                      <a:pt x="174" y="1806"/>
                    </a:lnTo>
                    <a:lnTo>
                      <a:pt x="342" y="2011"/>
                    </a:lnTo>
                    <a:lnTo>
                      <a:pt x="488" y="2125"/>
                    </a:lnTo>
                    <a:lnTo>
                      <a:pt x="499" y="2146"/>
                    </a:lnTo>
                    <a:lnTo>
                      <a:pt x="510" y="2174"/>
                    </a:lnTo>
                    <a:lnTo>
                      <a:pt x="505" y="2206"/>
                    </a:lnTo>
                    <a:lnTo>
                      <a:pt x="515" y="2222"/>
                    </a:lnTo>
                    <a:lnTo>
                      <a:pt x="553" y="2276"/>
                    </a:lnTo>
                    <a:lnTo>
                      <a:pt x="547" y="2390"/>
                    </a:lnTo>
                    <a:lnTo>
                      <a:pt x="559" y="2433"/>
                    </a:lnTo>
                    <a:lnTo>
                      <a:pt x="607" y="2515"/>
                    </a:lnTo>
                    <a:lnTo>
                      <a:pt x="824" y="2671"/>
                    </a:lnTo>
                    <a:lnTo>
                      <a:pt x="975" y="2763"/>
                    </a:lnTo>
                    <a:lnTo>
                      <a:pt x="1014" y="2768"/>
                    </a:lnTo>
                    <a:lnTo>
                      <a:pt x="1041" y="2758"/>
                    </a:lnTo>
                    <a:lnTo>
                      <a:pt x="1079" y="2715"/>
                    </a:lnTo>
                    <a:lnTo>
                      <a:pt x="1100" y="2698"/>
                    </a:lnTo>
                    <a:lnTo>
                      <a:pt x="1166" y="2547"/>
                    </a:lnTo>
                    <a:lnTo>
                      <a:pt x="1198" y="2503"/>
                    </a:lnTo>
                    <a:lnTo>
                      <a:pt x="1219" y="2492"/>
                    </a:lnTo>
                    <a:lnTo>
                      <a:pt x="1268" y="2503"/>
                    </a:lnTo>
                    <a:lnTo>
                      <a:pt x="1279" y="2503"/>
                    </a:lnTo>
                    <a:lnTo>
                      <a:pt x="1291" y="2482"/>
                    </a:lnTo>
                    <a:lnTo>
                      <a:pt x="1307" y="2466"/>
                    </a:lnTo>
                    <a:lnTo>
                      <a:pt x="1333" y="2476"/>
                    </a:lnTo>
                    <a:lnTo>
                      <a:pt x="1361" y="2492"/>
                    </a:lnTo>
                    <a:lnTo>
                      <a:pt x="1447" y="2503"/>
                    </a:lnTo>
                    <a:lnTo>
                      <a:pt x="1464" y="2515"/>
                    </a:lnTo>
                    <a:lnTo>
                      <a:pt x="1523" y="2531"/>
                    </a:lnTo>
                    <a:lnTo>
                      <a:pt x="1550" y="2520"/>
                    </a:lnTo>
                    <a:lnTo>
                      <a:pt x="1615" y="2557"/>
                    </a:lnTo>
                    <a:lnTo>
                      <a:pt x="1631" y="2596"/>
                    </a:lnTo>
                    <a:lnTo>
                      <a:pt x="1642" y="2596"/>
                    </a:lnTo>
                    <a:lnTo>
                      <a:pt x="1648" y="2612"/>
                    </a:lnTo>
                    <a:lnTo>
                      <a:pt x="1659" y="2617"/>
                    </a:lnTo>
                    <a:lnTo>
                      <a:pt x="1686" y="2633"/>
                    </a:lnTo>
                    <a:lnTo>
                      <a:pt x="1729" y="2687"/>
                    </a:lnTo>
                    <a:lnTo>
                      <a:pt x="1789" y="2742"/>
                    </a:lnTo>
                    <a:lnTo>
                      <a:pt x="1821" y="2791"/>
                    </a:lnTo>
                    <a:lnTo>
                      <a:pt x="1827" y="2812"/>
                    </a:lnTo>
                    <a:lnTo>
                      <a:pt x="1924" y="3044"/>
                    </a:lnTo>
                    <a:lnTo>
                      <a:pt x="1935" y="3088"/>
                    </a:lnTo>
                    <a:lnTo>
                      <a:pt x="2043" y="3212"/>
                    </a:lnTo>
                    <a:lnTo>
                      <a:pt x="2049" y="3239"/>
                    </a:lnTo>
                    <a:lnTo>
                      <a:pt x="2119" y="3315"/>
                    </a:lnTo>
                    <a:lnTo>
                      <a:pt x="2141" y="3331"/>
                    </a:lnTo>
                    <a:lnTo>
                      <a:pt x="2173" y="3363"/>
                    </a:lnTo>
                    <a:lnTo>
                      <a:pt x="2179" y="3385"/>
                    </a:lnTo>
                    <a:lnTo>
                      <a:pt x="2173" y="3460"/>
                    </a:lnTo>
                    <a:lnTo>
                      <a:pt x="2196" y="3488"/>
                    </a:lnTo>
                    <a:lnTo>
                      <a:pt x="2206" y="3580"/>
                    </a:lnTo>
                    <a:lnTo>
                      <a:pt x="2233" y="3606"/>
                    </a:lnTo>
                    <a:lnTo>
                      <a:pt x="2303" y="3747"/>
                    </a:lnTo>
                    <a:lnTo>
                      <a:pt x="2315" y="3791"/>
                    </a:lnTo>
                    <a:lnTo>
                      <a:pt x="2363" y="3796"/>
                    </a:lnTo>
                    <a:lnTo>
                      <a:pt x="2422" y="3834"/>
                    </a:lnTo>
                    <a:lnTo>
                      <a:pt x="2487" y="3855"/>
                    </a:lnTo>
                    <a:lnTo>
                      <a:pt x="2591" y="3920"/>
                    </a:lnTo>
                    <a:lnTo>
                      <a:pt x="2731" y="3931"/>
                    </a:lnTo>
                    <a:lnTo>
                      <a:pt x="2759" y="3942"/>
                    </a:lnTo>
                    <a:lnTo>
                      <a:pt x="2834" y="3991"/>
                    </a:lnTo>
                    <a:lnTo>
                      <a:pt x="2873" y="4007"/>
                    </a:lnTo>
                    <a:lnTo>
                      <a:pt x="2910" y="3964"/>
                    </a:lnTo>
                    <a:lnTo>
                      <a:pt x="2943" y="3969"/>
                    </a:lnTo>
                    <a:lnTo>
                      <a:pt x="2948" y="3958"/>
                    </a:lnTo>
                    <a:lnTo>
                      <a:pt x="2948" y="3942"/>
                    </a:lnTo>
                    <a:lnTo>
                      <a:pt x="2916" y="3926"/>
                    </a:lnTo>
                    <a:lnTo>
                      <a:pt x="2922" y="3915"/>
                    </a:lnTo>
                    <a:lnTo>
                      <a:pt x="2889" y="3877"/>
                    </a:lnTo>
                    <a:lnTo>
                      <a:pt x="2845" y="3704"/>
                    </a:lnTo>
                    <a:lnTo>
                      <a:pt x="2824" y="3634"/>
                    </a:lnTo>
                    <a:lnTo>
                      <a:pt x="2857" y="3531"/>
                    </a:lnTo>
                    <a:lnTo>
                      <a:pt x="2857" y="3499"/>
                    </a:lnTo>
                    <a:lnTo>
                      <a:pt x="2840" y="3488"/>
                    </a:lnTo>
                    <a:lnTo>
                      <a:pt x="2834" y="3488"/>
                    </a:lnTo>
                    <a:lnTo>
                      <a:pt x="2829" y="3477"/>
                    </a:lnTo>
                    <a:lnTo>
                      <a:pt x="2829" y="3471"/>
                    </a:lnTo>
                    <a:lnTo>
                      <a:pt x="2834" y="3466"/>
                    </a:lnTo>
                    <a:lnTo>
                      <a:pt x="2883" y="3434"/>
                    </a:lnTo>
                    <a:lnTo>
                      <a:pt x="2910" y="3342"/>
                    </a:lnTo>
                    <a:lnTo>
                      <a:pt x="2889" y="3331"/>
                    </a:lnTo>
                    <a:lnTo>
                      <a:pt x="2878" y="3288"/>
                    </a:lnTo>
                    <a:lnTo>
                      <a:pt x="2899" y="3260"/>
                    </a:lnTo>
                    <a:lnTo>
                      <a:pt x="2932" y="3283"/>
                    </a:lnTo>
                    <a:lnTo>
                      <a:pt x="2987" y="3244"/>
                    </a:lnTo>
                    <a:lnTo>
                      <a:pt x="2997" y="3190"/>
                    </a:lnTo>
                    <a:lnTo>
                      <a:pt x="2976" y="3174"/>
                    </a:lnTo>
                    <a:lnTo>
                      <a:pt x="2987" y="3153"/>
                    </a:lnTo>
                    <a:lnTo>
                      <a:pt x="2997" y="3153"/>
                    </a:lnTo>
                    <a:lnTo>
                      <a:pt x="3013" y="3158"/>
                    </a:lnTo>
                    <a:lnTo>
                      <a:pt x="3024" y="3147"/>
                    </a:lnTo>
                    <a:lnTo>
                      <a:pt x="3041" y="3153"/>
                    </a:lnTo>
                    <a:lnTo>
                      <a:pt x="3057" y="3153"/>
                    </a:lnTo>
                    <a:lnTo>
                      <a:pt x="3073" y="3147"/>
                    </a:lnTo>
                    <a:lnTo>
                      <a:pt x="3073" y="3137"/>
                    </a:lnTo>
                    <a:lnTo>
                      <a:pt x="3073" y="3098"/>
                    </a:lnTo>
                    <a:lnTo>
                      <a:pt x="3084" y="3082"/>
                    </a:lnTo>
                    <a:lnTo>
                      <a:pt x="3094" y="3082"/>
                    </a:lnTo>
                    <a:lnTo>
                      <a:pt x="3106" y="3088"/>
                    </a:lnTo>
                    <a:lnTo>
                      <a:pt x="3116" y="3088"/>
                    </a:lnTo>
                    <a:lnTo>
                      <a:pt x="3192" y="3072"/>
                    </a:lnTo>
                    <a:lnTo>
                      <a:pt x="3203" y="3066"/>
                    </a:lnTo>
                    <a:lnTo>
                      <a:pt x="3203" y="3055"/>
                    </a:lnTo>
                    <a:lnTo>
                      <a:pt x="3197" y="3044"/>
                    </a:lnTo>
                    <a:lnTo>
                      <a:pt x="3160" y="3017"/>
                    </a:lnTo>
                    <a:lnTo>
                      <a:pt x="3160" y="3001"/>
                    </a:lnTo>
                    <a:lnTo>
                      <a:pt x="3230" y="2979"/>
                    </a:lnTo>
                    <a:lnTo>
                      <a:pt x="3241" y="2968"/>
                    </a:lnTo>
                    <a:lnTo>
                      <a:pt x="3268" y="2963"/>
                    </a:lnTo>
                    <a:lnTo>
                      <a:pt x="3268" y="2968"/>
                    </a:lnTo>
                    <a:lnTo>
                      <a:pt x="3262" y="2979"/>
                    </a:lnTo>
                    <a:lnTo>
                      <a:pt x="3273" y="2996"/>
                    </a:lnTo>
                    <a:lnTo>
                      <a:pt x="3285" y="2996"/>
                    </a:lnTo>
                    <a:lnTo>
                      <a:pt x="3295" y="2984"/>
                    </a:lnTo>
                    <a:lnTo>
                      <a:pt x="3409" y="2952"/>
                    </a:lnTo>
                    <a:lnTo>
                      <a:pt x="3599" y="2828"/>
                    </a:lnTo>
                    <a:lnTo>
                      <a:pt x="3609" y="2779"/>
                    </a:lnTo>
                    <a:lnTo>
                      <a:pt x="3696" y="2709"/>
                    </a:lnTo>
                    <a:lnTo>
                      <a:pt x="3702" y="2698"/>
                    </a:lnTo>
                    <a:lnTo>
                      <a:pt x="3664" y="2645"/>
                    </a:lnTo>
                    <a:lnTo>
                      <a:pt x="3669" y="2601"/>
                    </a:lnTo>
                    <a:lnTo>
                      <a:pt x="3729" y="2573"/>
                    </a:lnTo>
                    <a:lnTo>
                      <a:pt x="3739" y="2580"/>
                    </a:lnTo>
                    <a:lnTo>
                      <a:pt x="3729" y="2622"/>
                    </a:lnTo>
                    <a:lnTo>
                      <a:pt x="3739" y="2638"/>
                    </a:lnTo>
                    <a:lnTo>
                      <a:pt x="3804" y="2633"/>
                    </a:lnTo>
                    <a:lnTo>
                      <a:pt x="3815" y="2650"/>
                    </a:lnTo>
                    <a:lnTo>
                      <a:pt x="3951" y="2590"/>
                    </a:lnTo>
                    <a:lnTo>
                      <a:pt x="4027" y="2585"/>
                    </a:lnTo>
                    <a:lnTo>
                      <a:pt x="4032" y="2580"/>
                    </a:lnTo>
                    <a:lnTo>
                      <a:pt x="4027" y="2573"/>
                    </a:lnTo>
                    <a:lnTo>
                      <a:pt x="4016" y="2557"/>
                    </a:lnTo>
                    <a:lnTo>
                      <a:pt x="4006" y="2531"/>
                    </a:lnTo>
                    <a:lnTo>
                      <a:pt x="4016" y="2520"/>
                    </a:lnTo>
                    <a:lnTo>
                      <a:pt x="4027" y="2498"/>
                    </a:lnTo>
                    <a:lnTo>
                      <a:pt x="4048" y="2471"/>
                    </a:lnTo>
                    <a:lnTo>
                      <a:pt x="4076" y="2390"/>
                    </a:lnTo>
                    <a:lnTo>
                      <a:pt x="4053" y="2357"/>
                    </a:lnTo>
                    <a:lnTo>
                      <a:pt x="4053" y="2331"/>
                    </a:lnTo>
                    <a:lnTo>
                      <a:pt x="4059" y="2315"/>
                    </a:lnTo>
                    <a:lnTo>
                      <a:pt x="4059" y="2292"/>
                    </a:lnTo>
                    <a:lnTo>
                      <a:pt x="4070" y="2250"/>
                    </a:lnTo>
                    <a:lnTo>
                      <a:pt x="4092" y="2227"/>
                    </a:lnTo>
                    <a:lnTo>
                      <a:pt x="4102" y="2190"/>
                    </a:lnTo>
                    <a:lnTo>
                      <a:pt x="4118" y="2125"/>
                    </a:lnTo>
                    <a:lnTo>
                      <a:pt x="4118" y="2087"/>
                    </a:lnTo>
                    <a:lnTo>
                      <a:pt x="4102" y="2028"/>
                    </a:lnTo>
                    <a:lnTo>
                      <a:pt x="4081" y="1990"/>
                    </a:lnTo>
                    <a:lnTo>
                      <a:pt x="4070" y="1979"/>
                    </a:lnTo>
                    <a:lnTo>
                      <a:pt x="4070" y="1958"/>
                    </a:lnTo>
                    <a:lnTo>
                      <a:pt x="4065" y="1941"/>
                    </a:lnTo>
                    <a:lnTo>
                      <a:pt x="4048" y="1909"/>
                    </a:lnTo>
                    <a:lnTo>
                      <a:pt x="4027" y="1893"/>
                    </a:lnTo>
                    <a:lnTo>
                      <a:pt x="4016" y="1876"/>
                    </a:lnTo>
                    <a:lnTo>
                      <a:pt x="4032" y="1839"/>
                    </a:lnTo>
                    <a:lnTo>
                      <a:pt x="4006" y="1784"/>
                    </a:lnTo>
                    <a:lnTo>
                      <a:pt x="3962" y="1747"/>
                    </a:lnTo>
                    <a:lnTo>
                      <a:pt x="3946" y="1719"/>
                    </a:lnTo>
                    <a:lnTo>
                      <a:pt x="3940" y="1352"/>
                    </a:lnTo>
                    <a:lnTo>
                      <a:pt x="3934" y="1152"/>
                    </a:lnTo>
                    <a:lnTo>
                      <a:pt x="3892" y="1141"/>
                    </a:lnTo>
                    <a:lnTo>
                      <a:pt x="3848" y="1157"/>
                    </a:lnTo>
                    <a:lnTo>
                      <a:pt x="3837" y="1157"/>
                    </a:lnTo>
                    <a:lnTo>
                      <a:pt x="3794" y="1119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1" name="LA"/>
              <p:cNvSpPr>
                <a:spLocks/>
              </p:cNvSpPr>
              <p:nvPr/>
            </p:nvSpPr>
            <p:spPr bwMode="auto">
              <a:xfrm>
                <a:off x="2797198" y="2634328"/>
                <a:ext cx="409841" cy="361824"/>
              </a:xfrm>
              <a:custGeom>
                <a:avLst/>
                <a:gdLst>
                  <a:gd name="T0" fmla="*/ 2147483647 w 1669"/>
                  <a:gd name="T1" fmla="*/ 2147483647 h 1450"/>
                  <a:gd name="T2" fmla="*/ 2147483647 w 1669"/>
                  <a:gd name="T3" fmla="*/ 2147483647 h 1450"/>
                  <a:gd name="T4" fmla="*/ 2147483647 w 1669"/>
                  <a:gd name="T5" fmla="*/ 2147483647 h 1450"/>
                  <a:gd name="T6" fmla="*/ 2147483647 w 1669"/>
                  <a:gd name="T7" fmla="*/ 2147483647 h 1450"/>
                  <a:gd name="T8" fmla="*/ 2147483647 w 1669"/>
                  <a:gd name="T9" fmla="*/ 2147483647 h 1450"/>
                  <a:gd name="T10" fmla="*/ 2147483647 w 1669"/>
                  <a:gd name="T11" fmla="*/ 2147483647 h 1450"/>
                  <a:gd name="T12" fmla="*/ 2147483647 w 1669"/>
                  <a:gd name="T13" fmla="*/ 2147483647 h 1450"/>
                  <a:gd name="T14" fmla="*/ 2147483647 w 1669"/>
                  <a:gd name="T15" fmla="*/ 2147483647 h 1450"/>
                  <a:gd name="T16" fmla="*/ 2147483647 w 1669"/>
                  <a:gd name="T17" fmla="*/ 2147483647 h 1450"/>
                  <a:gd name="T18" fmla="*/ 2147483647 w 1669"/>
                  <a:gd name="T19" fmla="*/ 2147483647 h 1450"/>
                  <a:gd name="T20" fmla="*/ 2147483647 w 1669"/>
                  <a:gd name="T21" fmla="*/ 2147483647 h 1450"/>
                  <a:gd name="T22" fmla="*/ 2147483647 w 1669"/>
                  <a:gd name="T23" fmla="*/ 2147483647 h 1450"/>
                  <a:gd name="T24" fmla="*/ 2147483647 w 1669"/>
                  <a:gd name="T25" fmla="*/ 2147483647 h 1450"/>
                  <a:gd name="T26" fmla="*/ 2147483647 w 1669"/>
                  <a:gd name="T27" fmla="*/ 2147483647 h 1450"/>
                  <a:gd name="T28" fmla="*/ 2147483647 w 1669"/>
                  <a:gd name="T29" fmla="*/ 2147483647 h 1450"/>
                  <a:gd name="T30" fmla="*/ 2147483647 w 1669"/>
                  <a:gd name="T31" fmla="*/ 2147483647 h 1450"/>
                  <a:gd name="T32" fmla="*/ 2147483647 w 1669"/>
                  <a:gd name="T33" fmla="*/ 2147483647 h 1450"/>
                  <a:gd name="T34" fmla="*/ 2147483647 w 1669"/>
                  <a:gd name="T35" fmla="*/ 2147483647 h 1450"/>
                  <a:gd name="T36" fmla="*/ 2147483647 w 1669"/>
                  <a:gd name="T37" fmla="*/ 2147483647 h 1450"/>
                  <a:gd name="T38" fmla="*/ 2147483647 w 1669"/>
                  <a:gd name="T39" fmla="*/ 2147483647 h 1450"/>
                  <a:gd name="T40" fmla="*/ 2147483647 w 1669"/>
                  <a:gd name="T41" fmla="*/ 2147483647 h 1450"/>
                  <a:gd name="T42" fmla="*/ 2147483647 w 1669"/>
                  <a:gd name="T43" fmla="*/ 2147483647 h 1450"/>
                  <a:gd name="T44" fmla="*/ 2147483647 w 1669"/>
                  <a:gd name="T45" fmla="*/ 2147483647 h 1450"/>
                  <a:gd name="T46" fmla="*/ 2147483647 w 1669"/>
                  <a:gd name="T47" fmla="*/ 2147483647 h 1450"/>
                  <a:gd name="T48" fmla="*/ 2147483647 w 1669"/>
                  <a:gd name="T49" fmla="*/ 2147483647 h 1450"/>
                  <a:gd name="T50" fmla="*/ 2147483647 w 1669"/>
                  <a:gd name="T51" fmla="*/ 2147483647 h 1450"/>
                  <a:gd name="T52" fmla="*/ 2147483647 w 1669"/>
                  <a:gd name="T53" fmla="*/ 2147483647 h 1450"/>
                  <a:gd name="T54" fmla="*/ 2147483647 w 1669"/>
                  <a:gd name="T55" fmla="*/ 2147483647 h 1450"/>
                  <a:gd name="T56" fmla="*/ 2147483647 w 1669"/>
                  <a:gd name="T57" fmla="*/ 2147483647 h 1450"/>
                  <a:gd name="T58" fmla="*/ 2147483647 w 1669"/>
                  <a:gd name="T59" fmla="*/ 2147483647 h 1450"/>
                  <a:gd name="T60" fmla="*/ 2147483647 w 1669"/>
                  <a:gd name="T61" fmla="*/ 2147483647 h 1450"/>
                  <a:gd name="T62" fmla="*/ 2147483647 w 1669"/>
                  <a:gd name="T63" fmla="*/ 2147483647 h 1450"/>
                  <a:gd name="T64" fmla="*/ 2147483647 w 1669"/>
                  <a:gd name="T65" fmla="*/ 2147483647 h 1450"/>
                  <a:gd name="T66" fmla="*/ 2147483647 w 1669"/>
                  <a:gd name="T67" fmla="*/ 2147483647 h 1450"/>
                  <a:gd name="T68" fmla="*/ 2147483647 w 1669"/>
                  <a:gd name="T69" fmla="*/ 2147483647 h 1450"/>
                  <a:gd name="T70" fmla="*/ 2147483647 w 1669"/>
                  <a:gd name="T71" fmla="*/ 2147483647 h 1450"/>
                  <a:gd name="T72" fmla="*/ 2147483647 w 1669"/>
                  <a:gd name="T73" fmla="*/ 2147483647 h 1450"/>
                  <a:gd name="T74" fmla="*/ 2147483647 w 1669"/>
                  <a:gd name="T75" fmla="*/ 2147483647 h 1450"/>
                  <a:gd name="T76" fmla="*/ 2147483647 w 1669"/>
                  <a:gd name="T77" fmla="*/ 2147483647 h 1450"/>
                  <a:gd name="T78" fmla="*/ 2147483647 w 1669"/>
                  <a:gd name="T79" fmla="*/ 2147483647 h 1450"/>
                  <a:gd name="T80" fmla="*/ 2147483647 w 1669"/>
                  <a:gd name="T81" fmla="*/ 2147483647 h 1450"/>
                  <a:gd name="T82" fmla="*/ 2147483647 w 1669"/>
                  <a:gd name="T83" fmla="*/ 2147483647 h 145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669"/>
                  <a:gd name="T127" fmla="*/ 0 h 1450"/>
                  <a:gd name="T128" fmla="*/ 1669 w 1669"/>
                  <a:gd name="T129" fmla="*/ 1450 h 145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669" h="1450">
                    <a:moveTo>
                      <a:pt x="0" y="28"/>
                    </a:moveTo>
                    <a:lnTo>
                      <a:pt x="894" y="0"/>
                    </a:lnTo>
                    <a:lnTo>
                      <a:pt x="889" y="33"/>
                    </a:lnTo>
                    <a:lnTo>
                      <a:pt x="932" y="104"/>
                    </a:lnTo>
                    <a:lnTo>
                      <a:pt x="938" y="174"/>
                    </a:lnTo>
                    <a:lnTo>
                      <a:pt x="954" y="217"/>
                    </a:lnTo>
                    <a:lnTo>
                      <a:pt x="976" y="233"/>
                    </a:lnTo>
                    <a:lnTo>
                      <a:pt x="981" y="265"/>
                    </a:lnTo>
                    <a:lnTo>
                      <a:pt x="938" y="293"/>
                    </a:lnTo>
                    <a:lnTo>
                      <a:pt x="927" y="304"/>
                    </a:lnTo>
                    <a:lnTo>
                      <a:pt x="905" y="385"/>
                    </a:lnTo>
                    <a:lnTo>
                      <a:pt x="851" y="471"/>
                    </a:lnTo>
                    <a:lnTo>
                      <a:pt x="797" y="629"/>
                    </a:lnTo>
                    <a:lnTo>
                      <a:pt x="797" y="741"/>
                    </a:lnTo>
                    <a:lnTo>
                      <a:pt x="1376" y="720"/>
                    </a:lnTo>
                    <a:lnTo>
                      <a:pt x="1387" y="736"/>
                    </a:lnTo>
                    <a:lnTo>
                      <a:pt x="1371" y="790"/>
                    </a:lnTo>
                    <a:lnTo>
                      <a:pt x="1376" y="877"/>
                    </a:lnTo>
                    <a:lnTo>
                      <a:pt x="1436" y="936"/>
                    </a:lnTo>
                    <a:lnTo>
                      <a:pt x="1452" y="1007"/>
                    </a:lnTo>
                    <a:lnTo>
                      <a:pt x="1366" y="991"/>
                    </a:lnTo>
                    <a:lnTo>
                      <a:pt x="1290" y="958"/>
                    </a:lnTo>
                    <a:lnTo>
                      <a:pt x="1274" y="947"/>
                    </a:lnTo>
                    <a:lnTo>
                      <a:pt x="1252" y="963"/>
                    </a:lnTo>
                    <a:lnTo>
                      <a:pt x="1197" y="1012"/>
                    </a:lnTo>
                    <a:lnTo>
                      <a:pt x="1192" y="1039"/>
                    </a:lnTo>
                    <a:lnTo>
                      <a:pt x="1214" y="1066"/>
                    </a:lnTo>
                    <a:lnTo>
                      <a:pt x="1246" y="1077"/>
                    </a:lnTo>
                    <a:lnTo>
                      <a:pt x="1306" y="1072"/>
                    </a:lnTo>
                    <a:lnTo>
                      <a:pt x="1344" y="1050"/>
                    </a:lnTo>
                    <a:lnTo>
                      <a:pt x="1366" y="1033"/>
                    </a:lnTo>
                    <a:lnTo>
                      <a:pt x="1404" y="1033"/>
                    </a:lnTo>
                    <a:lnTo>
                      <a:pt x="1425" y="1033"/>
                    </a:lnTo>
                    <a:lnTo>
                      <a:pt x="1425" y="1045"/>
                    </a:lnTo>
                    <a:lnTo>
                      <a:pt x="1415" y="1061"/>
                    </a:lnTo>
                    <a:lnTo>
                      <a:pt x="1392" y="1082"/>
                    </a:lnTo>
                    <a:lnTo>
                      <a:pt x="1399" y="1104"/>
                    </a:lnTo>
                    <a:lnTo>
                      <a:pt x="1420" y="1115"/>
                    </a:lnTo>
                    <a:lnTo>
                      <a:pt x="1441" y="1120"/>
                    </a:lnTo>
                    <a:lnTo>
                      <a:pt x="1458" y="1109"/>
                    </a:lnTo>
                    <a:lnTo>
                      <a:pt x="1479" y="1061"/>
                    </a:lnTo>
                    <a:lnTo>
                      <a:pt x="1544" y="1039"/>
                    </a:lnTo>
                    <a:lnTo>
                      <a:pt x="1566" y="1023"/>
                    </a:lnTo>
                    <a:lnTo>
                      <a:pt x="1583" y="1023"/>
                    </a:lnTo>
                    <a:lnTo>
                      <a:pt x="1599" y="1045"/>
                    </a:lnTo>
                    <a:lnTo>
                      <a:pt x="1588" y="1072"/>
                    </a:lnTo>
                    <a:lnTo>
                      <a:pt x="1599" y="1082"/>
                    </a:lnTo>
                    <a:lnTo>
                      <a:pt x="1593" y="1109"/>
                    </a:lnTo>
                    <a:lnTo>
                      <a:pt x="1560" y="1126"/>
                    </a:lnTo>
                    <a:lnTo>
                      <a:pt x="1518" y="1191"/>
                    </a:lnTo>
                    <a:lnTo>
                      <a:pt x="1469" y="1223"/>
                    </a:lnTo>
                    <a:lnTo>
                      <a:pt x="1469" y="1256"/>
                    </a:lnTo>
                    <a:lnTo>
                      <a:pt x="1479" y="1282"/>
                    </a:lnTo>
                    <a:lnTo>
                      <a:pt x="1544" y="1321"/>
                    </a:lnTo>
                    <a:lnTo>
                      <a:pt x="1653" y="1363"/>
                    </a:lnTo>
                    <a:lnTo>
                      <a:pt x="1669" y="1385"/>
                    </a:lnTo>
                    <a:lnTo>
                      <a:pt x="1658" y="1407"/>
                    </a:lnTo>
                    <a:lnTo>
                      <a:pt x="1637" y="1418"/>
                    </a:lnTo>
                    <a:lnTo>
                      <a:pt x="1555" y="1450"/>
                    </a:lnTo>
                    <a:lnTo>
                      <a:pt x="1544" y="1379"/>
                    </a:lnTo>
                    <a:lnTo>
                      <a:pt x="1495" y="1363"/>
                    </a:lnTo>
                    <a:lnTo>
                      <a:pt x="1399" y="1326"/>
                    </a:lnTo>
                    <a:lnTo>
                      <a:pt x="1387" y="1293"/>
                    </a:lnTo>
                    <a:lnTo>
                      <a:pt x="1371" y="1282"/>
                    </a:lnTo>
                    <a:lnTo>
                      <a:pt x="1344" y="1293"/>
                    </a:lnTo>
                    <a:lnTo>
                      <a:pt x="1327" y="1358"/>
                    </a:lnTo>
                    <a:lnTo>
                      <a:pt x="1339" y="1369"/>
                    </a:lnTo>
                    <a:lnTo>
                      <a:pt x="1339" y="1379"/>
                    </a:lnTo>
                    <a:lnTo>
                      <a:pt x="1290" y="1418"/>
                    </a:lnTo>
                    <a:lnTo>
                      <a:pt x="1274" y="1412"/>
                    </a:lnTo>
                    <a:lnTo>
                      <a:pt x="1246" y="1374"/>
                    </a:lnTo>
                    <a:lnTo>
                      <a:pt x="1230" y="1374"/>
                    </a:lnTo>
                    <a:lnTo>
                      <a:pt x="1197" y="1385"/>
                    </a:lnTo>
                    <a:lnTo>
                      <a:pt x="1181" y="1369"/>
                    </a:lnTo>
                    <a:lnTo>
                      <a:pt x="1171" y="1374"/>
                    </a:lnTo>
                    <a:lnTo>
                      <a:pt x="1127" y="1418"/>
                    </a:lnTo>
                    <a:lnTo>
                      <a:pt x="1073" y="1423"/>
                    </a:lnTo>
                    <a:lnTo>
                      <a:pt x="1057" y="1407"/>
                    </a:lnTo>
                    <a:lnTo>
                      <a:pt x="1008" y="1402"/>
                    </a:lnTo>
                    <a:lnTo>
                      <a:pt x="932" y="1298"/>
                    </a:lnTo>
                    <a:lnTo>
                      <a:pt x="883" y="1293"/>
                    </a:lnTo>
                    <a:lnTo>
                      <a:pt x="840" y="1272"/>
                    </a:lnTo>
                    <a:lnTo>
                      <a:pt x="824" y="1244"/>
                    </a:lnTo>
                    <a:lnTo>
                      <a:pt x="813" y="1244"/>
                    </a:lnTo>
                    <a:lnTo>
                      <a:pt x="808" y="1239"/>
                    </a:lnTo>
                    <a:lnTo>
                      <a:pt x="808" y="1233"/>
                    </a:lnTo>
                    <a:lnTo>
                      <a:pt x="808" y="1217"/>
                    </a:lnTo>
                    <a:lnTo>
                      <a:pt x="785" y="1207"/>
                    </a:lnTo>
                    <a:lnTo>
                      <a:pt x="775" y="1217"/>
                    </a:lnTo>
                    <a:lnTo>
                      <a:pt x="743" y="1207"/>
                    </a:lnTo>
                    <a:lnTo>
                      <a:pt x="737" y="1201"/>
                    </a:lnTo>
                    <a:lnTo>
                      <a:pt x="726" y="1179"/>
                    </a:lnTo>
                    <a:lnTo>
                      <a:pt x="704" y="1179"/>
                    </a:lnTo>
                    <a:lnTo>
                      <a:pt x="645" y="1233"/>
                    </a:lnTo>
                    <a:lnTo>
                      <a:pt x="678" y="1272"/>
                    </a:lnTo>
                    <a:lnTo>
                      <a:pt x="666" y="1277"/>
                    </a:lnTo>
                    <a:lnTo>
                      <a:pt x="569" y="1282"/>
                    </a:lnTo>
                    <a:lnTo>
                      <a:pt x="401" y="1249"/>
                    </a:lnTo>
                    <a:lnTo>
                      <a:pt x="309" y="1217"/>
                    </a:lnTo>
                    <a:lnTo>
                      <a:pt x="87" y="1249"/>
                    </a:lnTo>
                    <a:lnTo>
                      <a:pt x="76" y="1233"/>
                    </a:lnTo>
                    <a:lnTo>
                      <a:pt x="66" y="1207"/>
                    </a:lnTo>
                    <a:lnTo>
                      <a:pt x="76" y="1196"/>
                    </a:lnTo>
                    <a:lnTo>
                      <a:pt x="87" y="1174"/>
                    </a:lnTo>
                    <a:lnTo>
                      <a:pt x="108" y="1147"/>
                    </a:lnTo>
                    <a:lnTo>
                      <a:pt x="136" y="1066"/>
                    </a:lnTo>
                    <a:lnTo>
                      <a:pt x="113" y="1033"/>
                    </a:lnTo>
                    <a:lnTo>
                      <a:pt x="113" y="1007"/>
                    </a:lnTo>
                    <a:lnTo>
                      <a:pt x="119" y="991"/>
                    </a:lnTo>
                    <a:lnTo>
                      <a:pt x="119" y="968"/>
                    </a:lnTo>
                    <a:lnTo>
                      <a:pt x="130" y="926"/>
                    </a:lnTo>
                    <a:lnTo>
                      <a:pt x="152" y="903"/>
                    </a:lnTo>
                    <a:lnTo>
                      <a:pt x="162" y="866"/>
                    </a:lnTo>
                    <a:lnTo>
                      <a:pt x="178" y="801"/>
                    </a:lnTo>
                    <a:lnTo>
                      <a:pt x="178" y="763"/>
                    </a:lnTo>
                    <a:lnTo>
                      <a:pt x="162" y="704"/>
                    </a:lnTo>
                    <a:lnTo>
                      <a:pt x="141" y="666"/>
                    </a:lnTo>
                    <a:lnTo>
                      <a:pt x="130" y="655"/>
                    </a:lnTo>
                    <a:lnTo>
                      <a:pt x="130" y="634"/>
                    </a:lnTo>
                    <a:lnTo>
                      <a:pt x="125" y="617"/>
                    </a:lnTo>
                    <a:lnTo>
                      <a:pt x="108" y="585"/>
                    </a:lnTo>
                    <a:lnTo>
                      <a:pt x="87" y="569"/>
                    </a:lnTo>
                    <a:lnTo>
                      <a:pt x="76" y="552"/>
                    </a:lnTo>
                    <a:lnTo>
                      <a:pt x="92" y="515"/>
                    </a:lnTo>
                    <a:lnTo>
                      <a:pt x="66" y="460"/>
                    </a:lnTo>
                    <a:lnTo>
                      <a:pt x="22" y="423"/>
                    </a:lnTo>
                    <a:lnTo>
                      <a:pt x="6" y="39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22" name="AR"/>
              <p:cNvSpPr>
                <a:spLocks/>
              </p:cNvSpPr>
              <p:nvPr/>
            </p:nvSpPr>
            <p:spPr bwMode="auto">
              <a:xfrm>
                <a:off x="2748982" y="2320747"/>
                <a:ext cx="361624" cy="321620"/>
              </a:xfrm>
              <a:custGeom>
                <a:avLst/>
                <a:gdLst>
                  <a:gd name="T0" fmla="*/ 0 w 1469"/>
                  <a:gd name="T1" fmla="*/ 2147483647 h 1342"/>
                  <a:gd name="T2" fmla="*/ 2147483647 w 1469"/>
                  <a:gd name="T3" fmla="*/ 0 h 1342"/>
                  <a:gd name="T4" fmla="*/ 2147483647 w 1469"/>
                  <a:gd name="T5" fmla="*/ 2147483647 h 1342"/>
                  <a:gd name="T6" fmla="*/ 2147483647 w 1469"/>
                  <a:gd name="T7" fmla="*/ 2147483647 h 1342"/>
                  <a:gd name="T8" fmla="*/ 2147483647 w 1469"/>
                  <a:gd name="T9" fmla="*/ 2147483647 h 1342"/>
                  <a:gd name="T10" fmla="*/ 2147483647 w 1469"/>
                  <a:gd name="T11" fmla="*/ 2147483647 h 1342"/>
                  <a:gd name="T12" fmla="*/ 2147483647 w 1469"/>
                  <a:gd name="T13" fmla="*/ 2147483647 h 1342"/>
                  <a:gd name="T14" fmla="*/ 2147483647 w 1469"/>
                  <a:gd name="T15" fmla="*/ 2147483647 h 1342"/>
                  <a:gd name="T16" fmla="*/ 2147483647 w 1469"/>
                  <a:gd name="T17" fmla="*/ 2147483647 h 1342"/>
                  <a:gd name="T18" fmla="*/ 2147483647 w 1469"/>
                  <a:gd name="T19" fmla="*/ 2147483647 h 1342"/>
                  <a:gd name="T20" fmla="*/ 2147483647 w 1469"/>
                  <a:gd name="T21" fmla="*/ 2147483647 h 1342"/>
                  <a:gd name="T22" fmla="*/ 2147483647 w 1469"/>
                  <a:gd name="T23" fmla="*/ 2147483647 h 1342"/>
                  <a:gd name="T24" fmla="*/ 2147483647 w 1469"/>
                  <a:gd name="T25" fmla="*/ 2147483647 h 1342"/>
                  <a:gd name="T26" fmla="*/ 2147483647 w 1469"/>
                  <a:gd name="T27" fmla="*/ 2147483647 h 1342"/>
                  <a:gd name="T28" fmla="*/ 2147483647 w 1469"/>
                  <a:gd name="T29" fmla="*/ 2147483647 h 1342"/>
                  <a:gd name="T30" fmla="*/ 2147483647 w 1469"/>
                  <a:gd name="T31" fmla="*/ 2147483647 h 1342"/>
                  <a:gd name="T32" fmla="*/ 2147483647 w 1469"/>
                  <a:gd name="T33" fmla="*/ 2147483647 h 1342"/>
                  <a:gd name="T34" fmla="*/ 2147483647 w 1469"/>
                  <a:gd name="T35" fmla="*/ 2147483647 h 1342"/>
                  <a:gd name="T36" fmla="*/ 2147483647 w 1469"/>
                  <a:gd name="T37" fmla="*/ 2147483647 h 1342"/>
                  <a:gd name="T38" fmla="*/ 2147483647 w 1469"/>
                  <a:gd name="T39" fmla="*/ 2147483647 h 1342"/>
                  <a:gd name="T40" fmla="*/ 2147483647 w 1469"/>
                  <a:gd name="T41" fmla="*/ 2147483647 h 1342"/>
                  <a:gd name="T42" fmla="*/ 2147483647 w 1469"/>
                  <a:gd name="T43" fmla="*/ 2147483647 h 1342"/>
                  <a:gd name="T44" fmla="*/ 2147483647 w 1469"/>
                  <a:gd name="T45" fmla="*/ 2147483647 h 1342"/>
                  <a:gd name="T46" fmla="*/ 2147483647 w 1469"/>
                  <a:gd name="T47" fmla="*/ 2147483647 h 1342"/>
                  <a:gd name="T48" fmla="*/ 2147483647 w 1469"/>
                  <a:gd name="T49" fmla="*/ 2147483647 h 1342"/>
                  <a:gd name="T50" fmla="*/ 2147483647 w 1469"/>
                  <a:gd name="T51" fmla="*/ 2147483647 h 1342"/>
                  <a:gd name="T52" fmla="*/ 2147483647 w 1469"/>
                  <a:gd name="T53" fmla="*/ 2147483647 h 1342"/>
                  <a:gd name="T54" fmla="*/ 2147483647 w 1469"/>
                  <a:gd name="T55" fmla="*/ 2147483647 h 1342"/>
                  <a:gd name="T56" fmla="*/ 2147483647 w 1469"/>
                  <a:gd name="T57" fmla="*/ 2147483647 h 1342"/>
                  <a:gd name="T58" fmla="*/ 2147483647 w 1469"/>
                  <a:gd name="T59" fmla="*/ 2147483647 h 1342"/>
                  <a:gd name="T60" fmla="*/ 2147483647 w 1469"/>
                  <a:gd name="T61" fmla="*/ 2147483647 h 1342"/>
                  <a:gd name="T62" fmla="*/ 2147483647 w 1469"/>
                  <a:gd name="T63" fmla="*/ 2147483647 h 1342"/>
                  <a:gd name="T64" fmla="*/ 2147483647 w 1469"/>
                  <a:gd name="T65" fmla="*/ 2147483647 h 1342"/>
                  <a:gd name="T66" fmla="*/ 2147483647 w 1469"/>
                  <a:gd name="T67" fmla="*/ 2147483647 h 1342"/>
                  <a:gd name="T68" fmla="*/ 2147483647 w 1469"/>
                  <a:gd name="T69" fmla="*/ 2147483647 h 1342"/>
                  <a:gd name="T70" fmla="*/ 2147483647 w 1469"/>
                  <a:gd name="T71" fmla="*/ 2147483647 h 1342"/>
                  <a:gd name="T72" fmla="*/ 2147483647 w 1469"/>
                  <a:gd name="T73" fmla="*/ 2147483647 h 1342"/>
                  <a:gd name="T74" fmla="*/ 2147483647 w 1469"/>
                  <a:gd name="T75" fmla="*/ 2147483647 h 1342"/>
                  <a:gd name="T76" fmla="*/ 2147483647 w 1469"/>
                  <a:gd name="T77" fmla="*/ 2147483647 h 1342"/>
                  <a:gd name="T78" fmla="*/ 2147483647 w 1469"/>
                  <a:gd name="T79" fmla="*/ 2147483647 h 1342"/>
                  <a:gd name="T80" fmla="*/ 2147483647 w 1469"/>
                  <a:gd name="T81" fmla="*/ 2147483647 h 1342"/>
                  <a:gd name="T82" fmla="*/ 2147483647 w 1469"/>
                  <a:gd name="T83" fmla="*/ 2147483647 h 1342"/>
                  <a:gd name="T84" fmla="*/ 2147483647 w 1469"/>
                  <a:gd name="T85" fmla="*/ 2147483647 h 1342"/>
                  <a:gd name="T86" fmla="*/ 2147483647 w 1469"/>
                  <a:gd name="T87" fmla="*/ 2147483647 h 1342"/>
                  <a:gd name="T88" fmla="*/ 2147483647 w 1469"/>
                  <a:gd name="T89" fmla="*/ 2147483647 h 1342"/>
                  <a:gd name="T90" fmla="*/ 2147483647 w 1469"/>
                  <a:gd name="T91" fmla="*/ 2147483647 h 1342"/>
                  <a:gd name="T92" fmla="*/ 2147483647 w 1469"/>
                  <a:gd name="T93" fmla="*/ 2147483647 h 1342"/>
                  <a:gd name="T94" fmla="*/ 2147483647 w 1469"/>
                  <a:gd name="T95" fmla="*/ 2147483647 h 1342"/>
                  <a:gd name="T96" fmla="*/ 0 w 1469"/>
                  <a:gd name="T97" fmla="*/ 2147483647 h 13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69"/>
                  <a:gd name="T148" fmla="*/ 0 h 1342"/>
                  <a:gd name="T149" fmla="*/ 1469 w 1469"/>
                  <a:gd name="T150" fmla="*/ 1342 h 134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69" h="1342">
                    <a:moveTo>
                      <a:pt x="0" y="55"/>
                    </a:moveTo>
                    <a:lnTo>
                      <a:pt x="1322" y="0"/>
                    </a:lnTo>
                    <a:lnTo>
                      <a:pt x="1317" y="17"/>
                    </a:lnTo>
                    <a:lnTo>
                      <a:pt x="1343" y="33"/>
                    </a:lnTo>
                    <a:lnTo>
                      <a:pt x="1355" y="65"/>
                    </a:lnTo>
                    <a:lnTo>
                      <a:pt x="1350" y="93"/>
                    </a:lnTo>
                    <a:lnTo>
                      <a:pt x="1311" y="125"/>
                    </a:lnTo>
                    <a:lnTo>
                      <a:pt x="1273" y="168"/>
                    </a:lnTo>
                    <a:lnTo>
                      <a:pt x="1268" y="195"/>
                    </a:lnTo>
                    <a:lnTo>
                      <a:pt x="1469" y="179"/>
                    </a:lnTo>
                    <a:lnTo>
                      <a:pt x="1463" y="195"/>
                    </a:lnTo>
                    <a:lnTo>
                      <a:pt x="1469" y="217"/>
                    </a:lnTo>
                    <a:lnTo>
                      <a:pt x="1452" y="249"/>
                    </a:lnTo>
                    <a:lnTo>
                      <a:pt x="1415" y="288"/>
                    </a:lnTo>
                    <a:lnTo>
                      <a:pt x="1403" y="363"/>
                    </a:lnTo>
                    <a:lnTo>
                      <a:pt x="1360" y="411"/>
                    </a:lnTo>
                    <a:lnTo>
                      <a:pt x="1371" y="455"/>
                    </a:lnTo>
                    <a:lnTo>
                      <a:pt x="1371" y="525"/>
                    </a:lnTo>
                    <a:lnTo>
                      <a:pt x="1360" y="525"/>
                    </a:lnTo>
                    <a:lnTo>
                      <a:pt x="1322" y="558"/>
                    </a:lnTo>
                    <a:lnTo>
                      <a:pt x="1322" y="579"/>
                    </a:lnTo>
                    <a:lnTo>
                      <a:pt x="1262" y="628"/>
                    </a:lnTo>
                    <a:lnTo>
                      <a:pt x="1241" y="687"/>
                    </a:lnTo>
                    <a:lnTo>
                      <a:pt x="1246" y="741"/>
                    </a:lnTo>
                    <a:lnTo>
                      <a:pt x="1241" y="780"/>
                    </a:lnTo>
                    <a:lnTo>
                      <a:pt x="1187" y="812"/>
                    </a:lnTo>
                    <a:lnTo>
                      <a:pt x="1149" y="866"/>
                    </a:lnTo>
                    <a:lnTo>
                      <a:pt x="1133" y="882"/>
                    </a:lnTo>
                    <a:lnTo>
                      <a:pt x="1133" y="931"/>
                    </a:lnTo>
                    <a:lnTo>
                      <a:pt x="1106" y="963"/>
                    </a:lnTo>
                    <a:lnTo>
                      <a:pt x="1106" y="1001"/>
                    </a:lnTo>
                    <a:lnTo>
                      <a:pt x="1084" y="1050"/>
                    </a:lnTo>
                    <a:lnTo>
                      <a:pt x="1057" y="1103"/>
                    </a:lnTo>
                    <a:lnTo>
                      <a:pt x="1068" y="1158"/>
                    </a:lnTo>
                    <a:lnTo>
                      <a:pt x="1094" y="1185"/>
                    </a:lnTo>
                    <a:lnTo>
                      <a:pt x="1100" y="1223"/>
                    </a:lnTo>
                    <a:lnTo>
                      <a:pt x="1111" y="1233"/>
                    </a:lnTo>
                    <a:lnTo>
                      <a:pt x="1111" y="1250"/>
                    </a:lnTo>
                    <a:lnTo>
                      <a:pt x="1094" y="1261"/>
                    </a:lnTo>
                    <a:lnTo>
                      <a:pt x="1084" y="1293"/>
                    </a:lnTo>
                    <a:lnTo>
                      <a:pt x="1089" y="1314"/>
                    </a:lnTo>
                    <a:lnTo>
                      <a:pt x="195" y="1342"/>
                    </a:lnTo>
                    <a:lnTo>
                      <a:pt x="189" y="1142"/>
                    </a:lnTo>
                    <a:lnTo>
                      <a:pt x="147" y="1131"/>
                    </a:lnTo>
                    <a:lnTo>
                      <a:pt x="103" y="1147"/>
                    </a:lnTo>
                    <a:lnTo>
                      <a:pt x="92" y="1147"/>
                    </a:lnTo>
                    <a:lnTo>
                      <a:pt x="49" y="1109"/>
                    </a:lnTo>
                    <a:lnTo>
                      <a:pt x="54" y="4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</p:sp>
        </p:grpSp>
        <p:sp>
          <p:nvSpPr>
            <p:cNvPr id="44" name="ID"/>
            <p:cNvSpPr>
              <a:spLocks/>
            </p:cNvSpPr>
            <p:nvPr/>
          </p:nvSpPr>
          <p:spPr bwMode="auto">
            <a:xfrm>
              <a:off x="1254269" y="1066425"/>
              <a:ext cx="425914" cy="691484"/>
            </a:xfrm>
            <a:custGeom>
              <a:avLst/>
              <a:gdLst>
                <a:gd name="T0" fmla="*/ 2147483647 w 1761"/>
                <a:gd name="T1" fmla="*/ 2147483647 h 2845"/>
                <a:gd name="T2" fmla="*/ 2147483647 w 1761"/>
                <a:gd name="T3" fmla="*/ 2147483647 h 2845"/>
                <a:gd name="T4" fmla="*/ 2147483647 w 1761"/>
                <a:gd name="T5" fmla="*/ 2147483647 h 2845"/>
                <a:gd name="T6" fmla="*/ 2147483647 w 1761"/>
                <a:gd name="T7" fmla="*/ 2147483647 h 2845"/>
                <a:gd name="T8" fmla="*/ 2147483647 w 1761"/>
                <a:gd name="T9" fmla="*/ 2147483647 h 2845"/>
                <a:gd name="T10" fmla="*/ 2147483647 w 1761"/>
                <a:gd name="T11" fmla="*/ 2147483647 h 2845"/>
                <a:gd name="T12" fmla="*/ 2147483647 w 1761"/>
                <a:gd name="T13" fmla="*/ 2147483647 h 2845"/>
                <a:gd name="T14" fmla="*/ 2147483647 w 1761"/>
                <a:gd name="T15" fmla="*/ 2147483647 h 2845"/>
                <a:gd name="T16" fmla="*/ 2147483647 w 1761"/>
                <a:gd name="T17" fmla="*/ 2147483647 h 2845"/>
                <a:gd name="T18" fmla="*/ 2147483647 w 1761"/>
                <a:gd name="T19" fmla="*/ 2147483647 h 2845"/>
                <a:gd name="T20" fmla="*/ 2147483647 w 1761"/>
                <a:gd name="T21" fmla="*/ 2147483647 h 2845"/>
                <a:gd name="T22" fmla="*/ 2147483647 w 1761"/>
                <a:gd name="T23" fmla="*/ 2147483647 h 2845"/>
                <a:gd name="T24" fmla="*/ 2147483647 w 1761"/>
                <a:gd name="T25" fmla="*/ 2147483647 h 2845"/>
                <a:gd name="T26" fmla="*/ 2147483647 w 1761"/>
                <a:gd name="T27" fmla="*/ 2147483647 h 2845"/>
                <a:gd name="T28" fmla="*/ 2147483647 w 1761"/>
                <a:gd name="T29" fmla="*/ 0 h 2845"/>
                <a:gd name="T30" fmla="*/ 2147483647 w 1761"/>
                <a:gd name="T31" fmla="*/ 2147483647 h 2845"/>
                <a:gd name="T32" fmla="*/ 2147483647 w 1761"/>
                <a:gd name="T33" fmla="*/ 2147483647 h 2845"/>
                <a:gd name="T34" fmla="*/ 2147483647 w 1761"/>
                <a:gd name="T35" fmla="*/ 2147483647 h 2845"/>
                <a:gd name="T36" fmla="*/ 2147483647 w 1761"/>
                <a:gd name="T37" fmla="*/ 2147483647 h 2845"/>
                <a:gd name="T38" fmla="*/ 2147483647 w 1761"/>
                <a:gd name="T39" fmla="*/ 2147483647 h 2845"/>
                <a:gd name="T40" fmla="*/ 2147483647 w 1761"/>
                <a:gd name="T41" fmla="*/ 2147483647 h 2845"/>
                <a:gd name="T42" fmla="*/ 2147483647 w 1761"/>
                <a:gd name="T43" fmla="*/ 2147483647 h 2845"/>
                <a:gd name="T44" fmla="*/ 2147483647 w 1761"/>
                <a:gd name="T45" fmla="*/ 2147483647 h 2845"/>
                <a:gd name="T46" fmla="*/ 2147483647 w 1761"/>
                <a:gd name="T47" fmla="*/ 2147483647 h 2845"/>
                <a:gd name="T48" fmla="*/ 2147483647 w 1761"/>
                <a:gd name="T49" fmla="*/ 2147483647 h 2845"/>
                <a:gd name="T50" fmla="*/ 2147483647 w 1761"/>
                <a:gd name="T51" fmla="*/ 2147483647 h 2845"/>
                <a:gd name="T52" fmla="*/ 2147483647 w 1761"/>
                <a:gd name="T53" fmla="*/ 2147483647 h 2845"/>
                <a:gd name="T54" fmla="*/ 2147483647 w 1761"/>
                <a:gd name="T55" fmla="*/ 2147483647 h 2845"/>
                <a:gd name="T56" fmla="*/ 2147483647 w 1761"/>
                <a:gd name="T57" fmla="*/ 2147483647 h 2845"/>
                <a:gd name="T58" fmla="*/ 2147483647 w 1761"/>
                <a:gd name="T59" fmla="*/ 2147483647 h 2845"/>
                <a:gd name="T60" fmla="*/ 2147483647 w 1761"/>
                <a:gd name="T61" fmla="*/ 2147483647 h 2845"/>
                <a:gd name="T62" fmla="*/ 2147483647 w 1761"/>
                <a:gd name="T63" fmla="*/ 2147483647 h 2845"/>
                <a:gd name="T64" fmla="*/ 2147483647 w 1761"/>
                <a:gd name="T65" fmla="*/ 2147483647 h 2845"/>
                <a:gd name="T66" fmla="*/ 2147483647 w 1761"/>
                <a:gd name="T67" fmla="*/ 2147483647 h 2845"/>
                <a:gd name="T68" fmla="*/ 2147483647 w 1761"/>
                <a:gd name="T69" fmla="*/ 2147483647 h 2845"/>
                <a:gd name="T70" fmla="*/ 2147483647 w 1761"/>
                <a:gd name="T71" fmla="*/ 2147483647 h 2845"/>
                <a:gd name="T72" fmla="*/ 2147483647 w 1761"/>
                <a:gd name="T73" fmla="*/ 2147483647 h 2845"/>
                <a:gd name="T74" fmla="*/ 2147483647 w 1761"/>
                <a:gd name="T75" fmla="*/ 2147483647 h 2845"/>
                <a:gd name="T76" fmla="*/ 2147483647 w 1761"/>
                <a:gd name="T77" fmla="*/ 2147483647 h 2845"/>
                <a:gd name="T78" fmla="*/ 2147483647 w 1761"/>
                <a:gd name="T79" fmla="*/ 2147483647 h 2845"/>
                <a:gd name="T80" fmla="*/ 2147483647 w 1761"/>
                <a:gd name="T81" fmla="*/ 2147483647 h 2845"/>
                <a:gd name="T82" fmla="*/ 2147483647 w 1761"/>
                <a:gd name="T83" fmla="*/ 2147483647 h 2845"/>
                <a:gd name="T84" fmla="*/ 2147483647 w 1761"/>
                <a:gd name="T85" fmla="*/ 2147483647 h 2845"/>
                <a:gd name="T86" fmla="*/ 2147483647 w 1761"/>
                <a:gd name="T87" fmla="*/ 2147483647 h 2845"/>
                <a:gd name="T88" fmla="*/ 2147483647 w 1761"/>
                <a:gd name="T89" fmla="*/ 2147483647 h 2845"/>
                <a:gd name="T90" fmla="*/ 2147483647 w 1761"/>
                <a:gd name="T91" fmla="*/ 2147483647 h 2845"/>
                <a:gd name="T92" fmla="*/ 2147483647 w 1761"/>
                <a:gd name="T93" fmla="*/ 2147483647 h 2845"/>
                <a:gd name="T94" fmla="*/ 2147483647 w 1761"/>
                <a:gd name="T95" fmla="*/ 2147483647 h 28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61"/>
                <a:gd name="T145" fmla="*/ 0 h 2845"/>
                <a:gd name="T146" fmla="*/ 1761 w 1761"/>
                <a:gd name="T147" fmla="*/ 2845 h 284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61" h="2845">
                  <a:moveTo>
                    <a:pt x="0" y="2537"/>
                  </a:moveTo>
                  <a:lnTo>
                    <a:pt x="146" y="1877"/>
                  </a:lnTo>
                  <a:lnTo>
                    <a:pt x="184" y="1828"/>
                  </a:lnTo>
                  <a:lnTo>
                    <a:pt x="184" y="1785"/>
                  </a:lnTo>
                  <a:lnTo>
                    <a:pt x="195" y="1785"/>
                  </a:lnTo>
                  <a:lnTo>
                    <a:pt x="200" y="1769"/>
                  </a:lnTo>
                  <a:lnTo>
                    <a:pt x="211" y="1747"/>
                  </a:lnTo>
                  <a:lnTo>
                    <a:pt x="190" y="1720"/>
                  </a:lnTo>
                  <a:lnTo>
                    <a:pt x="151" y="1699"/>
                  </a:lnTo>
                  <a:lnTo>
                    <a:pt x="141" y="1676"/>
                  </a:lnTo>
                  <a:lnTo>
                    <a:pt x="151" y="1634"/>
                  </a:lnTo>
                  <a:lnTo>
                    <a:pt x="216" y="1530"/>
                  </a:lnTo>
                  <a:lnTo>
                    <a:pt x="260" y="1514"/>
                  </a:lnTo>
                  <a:lnTo>
                    <a:pt x="287" y="1481"/>
                  </a:lnTo>
                  <a:lnTo>
                    <a:pt x="292" y="1460"/>
                  </a:lnTo>
                  <a:lnTo>
                    <a:pt x="314" y="1434"/>
                  </a:lnTo>
                  <a:lnTo>
                    <a:pt x="439" y="1239"/>
                  </a:lnTo>
                  <a:lnTo>
                    <a:pt x="434" y="1190"/>
                  </a:lnTo>
                  <a:lnTo>
                    <a:pt x="406" y="1168"/>
                  </a:lnTo>
                  <a:lnTo>
                    <a:pt x="379" y="1158"/>
                  </a:lnTo>
                  <a:lnTo>
                    <a:pt x="358" y="1125"/>
                  </a:lnTo>
                  <a:lnTo>
                    <a:pt x="352" y="1093"/>
                  </a:lnTo>
                  <a:lnTo>
                    <a:pt x="346" y="1044"/>
                  </a:lnTo>
                  <a:lnTo>
                    <a:pt x="358" y="1028"/>
                  </a:lnTo>
                  <a:lnTo>
                    <a:pt x="369" y="1012"/>
                  </a:lnTo>
                  <a:lnTo>
                    <a:pt x="346" y="979"/>
                  </a:lnTo>
                  <a:lnTo>
                    <a:pt x="346" y="947"/>
                  </a:lnTo>
                  <a:lnTo>
                    <a:pt x="358" y="936"/>
                  </a:lnTo>
                  <a:lnTo>
                    <a:pt x="569" y="0"/>
                  </a:lnTo>
                  <a:lnTo>
                    <a:pt x="563" y="0"/>
                  </a:lnTo>
                  <a:lnTo>
                    <a:pt x="797" y="60"/>
                  </a:lnTo>
                  <a:lnTo>
                    <a:pt x="737" y="417"/>
                  </a:lnTo>
                  <a:lnTo>
                    <a:pt x="774" y="513"/>
                  </a:lnTo>
                  <a:lnTo>
                    <a:pt x="791" y="573"/>
                  </a:lnTo>
                  <a:lnTo>
                    <a:pt x="774" y="611"/>
                  </a:lnTo>
                  <a:lnTo>
                    <a:pt x="758" y="627"/>
                  </a:lnTo>
                  <a:lnTo>
                    <a:pt x="781" y="649"/>
                  </a:lnTo>
                  <a:lnTo>
                    <a:pt x="807" y="687"/>
                  </a:lnTo>
                  <a:lnTo>
                    <a:pt x="872" y="752"/>
                  </a:lnTo>
                  <a:lnTo>
                    <a:pt x="916" y="849"/>
                  </a:lnTo>
                  <a:lnTo>
                    <a:pt x="927" y="893"/>
                  </a:lnTo>
                  <a:lnTo>
                    <a:pt x="948" y="942"/>
                  </a:lnTo>
                  <a:lnTo>
                    <a:pt x="986" y="942"/>
                  </a:lnTo>
                  <a:lnTo>
                    <a:pt x="986" y="973"/>
                  </a:lnTo>
                  <a:lnTo>
                    <a:pt x="1046" y="979"/>
                  </a:lnTo>
                  <a:lnTo>
                    <a:pt x="1062" y="1001"/>
                  </a:lnTo>
                  <a:lnTo>
                    <a:pt x="1002" y="1119"/>
                  </a:lnTo>
                  <a:lnTo>
                    <a:pt x="1007" y="1142"/>
                  </a:lnTo>
                  <a:lnTo>
                    <a:pt x="986" y="1158"/>
                  </a:lnTo>
                  <a:lnTo>
                    <a:pt x="981" y="1217"/>
                  </a:lnTo>
                  <a:lnTo>
                    <a:pt x="986" y="1223"/>
                  </a:lnTo>
                  <a:lnTo>
                    <a:pt x="986" y="1255"/>
                  </a:lnTo>
                  <a:lnTo>
                    <a:pt x="943" y="1282"/>
                  </a:lnTo>
                  <a:lnTo>
                    <a:pt x="943" y="1314"/>
                  </a:lnTo>
                  <a:lnTo>
                    <a:pt x="948" y="1336"/>
                  </a:lnTo>
                  <a:lnTo>
                    <a:pt x="932" y="1369"/>
                  </a:lnTo>
                  <a:lnTo>
                    <a:pt x="986" y="1418"/>
                  </a:lnTo>
                  <a:lnTo>
                    <a:pt x="1002" y="1411"/>
                  </a:lnTo>
                  <a:lnTo>
                    <a:pt x="1078" y="1353"/>
                  </a:lnTo>
                  <a:lnTo>
                    <a:pt x="1089" y="1341"/>
                  </a:lnTo>
                  <a:lnTo>
                    <a:pt x="1100" y="1353"/>
                  </a:lnTo>
                  <a:lnTo>
                    <a:pt x="1111" y="1379"/>
                  </a:lnTo>
                  <a:lnTo>
                    <a:pt x="1121" y="1385"/>
                  </a:lnTo>
                  <a:lnTo>
                    <a:pt x="1132" y="1395"/>
                  </a:lnTo>
                  <a:lnTo>
                    <a:pt x="1127" y="1444"/>
                  </a:lnTo>
                  <a:lnTo>
                    <a:pt x="1127" y="1514"/>
                  </a:lnTo>
                  <a:lnTo>
                    <a:pt x="1144" y="1563"/>
                  </a:lnTo>
                  <a:lnTo>
                    <a:pt x="1176" y="1606"/>
                  </a:lnTo>
                  <a:lnTo>
                    <a:pt x="1170" y="1634"/>
                  </a:lnTo>
                  <a:lnTo>
                    <a:pt x="1154" y="1666"/>
                  </a:lnTo>
                  <a:lnTo>
                    <a:pt x="1181" y="1709"/>
                  </a:lnTo>
                  <a:lnTo>
                    <a:pt x="1214" y="1709"/>
                  </a:lnTo>
                  <a:lnTo>
                    <a:pt x="1241" y="1747"/>
                  </a:lnTo>
                  <a:lnTo>
                    <a:pt x="1246" y="1769"/>
                  </a:lnTo>
                  <a:lnTo>
                    <a:pt x="1235" y="1817"/>
                  </a:lnTo>
                  <a:lnTo>
                    <a:pt x="1235" y="1828"/>
                  </a:lnTo>
                  <a:lnTo>
                    <a:pt x="1257" y="1871"/>
                  </a:lnTo>
                  <a:lnTo>
                    <a:pt x="1290" y="1893"/>
                  </a:lnTo>
                  <a:lnTo>
                    <a:pt x="1306" y="1855"/>
                  </a:lnTo>
                  <a:lnTo>
                    <a:pt x="1328" y="1845"/>
                  </a:lnTo>
                  <a:lnTo>
                    <a:pt x="1381" y="1866"/>
                  </a:lnTo>
                  <a:lnTo>
                    <a:pt x="1409" y="1871"/>
                  </a:lnTo>
                  <a:lnTo>
                    <a:pt x="1436" y="1850"/>
                  </a:lnTo>
                  <a:lnTo>
                    <a:pt x="1453" y="1845"/>
                  </a:lnTo>
                  <a:lnTo>
                    <a:pt x="1468" y="1861"/>
                  </a:lnTo>
                  <a:lnTo>
                    <a:pt x="1539" y="1866"/>
                  </a:lnTo>
                  <a:lnTo>
                    <a:pt x="1572" y="1882"/>
                  </a:lnTo>
                  <a:lnTo>
                    <a:pt x="1582" y="1871"/>
                  </a:lnTo>
                  <a:lnTo>
                    <a:pt x="1658" y="1877"/>
                  </a:lnTo>
                  <a:lnTo>
                    <a:pt x="1653" y="1845"/>
                  </a:lnTo>
                  <a:lnTo>
                    <a:pt x="1685" y="1817"/>
                  </a:lnTo>
                  <a:lnTo>
                    <a:pt x="1723" y="1855"/>
                  </a:lnTo>
                  <a:lnTo>
                    <a:pt x="1734" y="1904"/>
                  </a:lnTo>
                  <a:lnTo>
                    <a:pt x="1761" y="1925"/>
                  </a:lnTo>
                  <a:lnTo>
                    <a:pt x="1625" y="2845"/>
                  </a:lnTo>
                  <a:lnTo>
                    <a:pt x="807" y="2699"/>
                  </a:lnTo>
                  <a:lnTo>
                    <a:pt x="0" y="253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</p:sp>
        <p:sp>
          <p:nvSpPr>
            <p:cNvPr id="45" name="MT"/>
            <p:cNvSpPr>
              <a:spLocks/>
            </p:cNvSpPr>
            <p:nvPr/>
          </p:nvSpPr>
          <p:spPr bwMode="auto">
            <a:xfrm>
              <a:off x="1431064" y="1074465"/>
              <a:ext cx="731287" cy="466350"/>
            </a:xfrm>
            <a:custGeom>
              <a:avLst/>
              <a:gdLst>
                <a:gd name="T0" fmla="*/ 2147483647 w 3008"/>
                <a:gd name="T1" fmla="*/ 2147483647 h 1908"/>
                <a:gd name="T2" fmla="*/ 2147483647 w 3008"/>
                <a:gd name="T3" fmla="*/ 2147483647 h 1908"/>
                <a:gd name="T4" fmla="*/ 2147483647 w 3008"/>
                <a:gd name="T5" fmla="*/ 2147483647 h 1908"/>
                <a:gd name="T6" fmla="*/ 2147483647 w 3008"/>
                <a:gd name="T7" fmla="*/ 2147483647 h 1908"/>
                <a:gd name="T8" fmla="*/ 2147483647 w 3008"/>
                <a:gd name="T9" fmla="*/ 2147483647 h 1908"/>
                <a:gd name="T10" fmla="*/ 2147483647 w 3008"/>
                <a:gd name="T11" fmla="*/ 2147483647 h 1908"/>
                <a:gd name="T12" fmla="*/ 2147483647 w 3008"/>
                <a:gd name="T13" fmla="*/ 2147483647 h 1908"/>
                <a:gd name="T14" fmla="*/ 2147483647 w 3008"/>
                <a:gd name="T15" fmla="*/ 2147483647 h 1908"/>
                <a:gd name="T16" fmla="*/ 2147483647 w 3008"/>
                <a:gd name="T17" fmla="*/ 2147483647 h 1908"/>
                <a:gd name="T18" fmla="*/ 2147483647 w 3008"/>
                <a:gd name="T19" fmla="*/ 2147483647 h 1908"/>
                <a:gd name="T20" fmla="*/ 2147483647 w 3008"/>
                <a:gd name="T21" fmla="*/ 2147483647 h 1908"/>
                <a:gd name="T22" fmla="*/ 2147483647 w 3008"/>
                <a:gd name="T23" fmla="*/ 2147483647 h 1908"/>
                <a:gd name="T24" fmla="*/ 2147483647 w 3008"/>
                <a:gd name="T25" fmla="*/ 2147483647 h 1908"/>
                <a:gd name="T26" fmla="*/ 2147483647 w 3008"/>
                <a:gd name="T27" fmla="*/ 2147483647 h 1908"/>
                <a:gd name="T28" fmla="*/ 2147483647 w 3008"/>
                <a:gd name="T29" fmla="*/ 2147483647 h 1908"/>
                <a:gd name="T30" fmla="*/ 2147483647 w 3008"/>
                <a:gd name="T31" fmla="*/ 2147483647 h 1908"/>
                <a:gd name="T32" fmla="*/ 2147483647 w 3008"/>
                <a:gd name="T33" fmla="*/ 2147483647 h 1908"/>
                <a:gd name="T34" fmla="*/ 2147483647 w 3008"/>
                <a:gd name="T35" fmla="*/ 2147483647 h 1908"/>
                <a:gd name="T36" fmla="*/ 2147483647 w 3008"/>
                <a:gd name="T37" fmla="*/ 2147483647 h 1908"/>
                <a:gd name="T38" fmla="*/ 2147483647 w 3008"/>
                <a:gd name="T39" fmla="*/ 2147483647 h 1908"/>
                <a:gd name="T40" fmla="*/ 2147483647 w 3008"/>
                <a:gd name="T41" fmla="*/ 2147483647 h 1908"/>
                <a:gd name="T42" fmla="*/ 2147483647 w 3008"/>
                <a:gd name="T43" fmla="*/ 2147483647 h 1908"/>
                <a:gd name="T44" fmla="*/ 2147483647 w 3008"/>
                <a:gd name="T45" fmla="*/ 2147483647 h 1908"/>
                <a:gd name="T46" fmla="*/ 2147483647 w 3008"/>
                <a:gd name="T47" fmla="*/ 2147483647 h 1908"/>
                <a:gd name="T48" fmla="*/ 2147483647 w 3008"/>
                <a:gd name="T49" fmla="*/ 2147483647 h 1908"/>
                <a:gd name="T50" fmla="*/ 2147483647 w 3008"/>
                <a:gd name="T51" fmla="*/ 2147483647 h 1908"/>
                <a:gd name="T52" fmla="*/ 2147483647 w 3008"/>
                <a:gd name="T53" fmla="*/ 2147483647 h 1908"/>
                <a:gd name="T54" fmla="*/ 2147483647 w 3008"/>
                <a:gd name="T55" fmla="*/ 2147483647 h 1908"/>
                <a:gd name="T56" fmla="*/ 2147483647 w 3008"/>
                <a:gd name="T57" fmla="*/ 2147483647 h 1908"/>
                <a:gd name="T58" fmla="*/ 2147483647 w 3008"/>
                <a:gd name="T59" fmla="*/ 2147483647 h 1908"/>
                <a:gd name="T60" fmla="*/ 2147483647 w 3008"/>
                <a:gd name="T61" fmla="*/ 2147483647 h 1908"/>
                <a:gd name="T62" fmla="*/ 2147483647 w 3008"/>
                <a:gd name="T63" fmla="*/ 2147483647 h 1908"/>
                <a:gd name="T64" fmla="*/ 2147483647 w 3008"/>
                <a:gd name="T65" fmla="*/ 0 h 1908"/>
                <a:gd name="T66" fmla="*/ 2147483647 w 3008"/>
                <a:gd name="T67" fmla="*/ 2147483647 h 1908"/>
                <a:gd name="T68" fmla="*/ 2147483647 w 3008"/>
                <a:gd name="T69" fmla="*/ 2147483647 h 1908"/>
                <a:gd name="T70" fmla="*/ 2147483647 w 3008"/>
                <a:gd name="T71" fmla="*/ 2147483647 h 19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008"/>
                <a:gd name="T109" fmla="*/ 0 h 1908"/>
                <a:gd name="T110" fmla="*/ 3008 w 3008"/>
                <a:gd name="T111" fmla="*/ 1908 h 190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008" h="1908">
                  <a:moveTo>
                    <a:pt x="2889" y="1908"/>
                  </a:moveTo>
                  <a:lnTo>
                    <a:pt x="1051" y="1681"/>
                  </a:lnTo>
                  <a:lnTo>
                    <a:pt x="1024" y="1865"/>
                  </a:lnTo>
                  <a:lnTo>
                    <a:pt x="997" y="1844"/>
                  </a:lnTo>
                  <a:lnTo>
                    <a:pt x="986" y="1795"/>
                  </a:lnTo>
                  <a:lnTo>
                    <a:pt x="948" y="1757"/>
                  </a:lnTo>
                  <a:lnTo>
                    <a:pt x="916" y="1785"/>
                  </a:lnTo>
                  <a:lnTo>
                    <a:pt x="921" y="1817"/>
                  </a:lnTo>
                  <a:lnTo>
                    <a:pt x="845" y="1811"/>
                  </a:lnTo>
                  <a:lnTo>
                    <a:pt x="835" y="1822"/>
                  </a:lnTo>
                  <a:lnTo>
                    <a:pt x="802" y="1806"/>
                  </a:lnTo>
                  <a:lnTo>
                    <a:pt x="731" y="1801"/>
                  </a:lnTo>
                  <a:lnTo>
                    <a:pt x="716" y="1785"/>
                  </a:lnTo>
                  <a:lnTo>
                    <a:pt x="699" y="1790"/>
                  </a:lnTo>
                  <a:lnTo>
                    <a:pt x="672" y="1811"/>
                  </a:lnTo>
                  <a:lnTo>
                    <a:pt x="644" y="1806"/>
                  </a:lnTo>
                  <a:lnTo>
                    <a:pt x="591" y="1785"/>
                  </a:lnTo>
                  <a:lnTo>
                    <a:pt x="569" y="1795"/>
                  </a:lnTo>
                  <a:lnTo>
                    <a:pt x="553" y="1833"/>
                  </a:lnTo>
                  <a:lnTo>
                    <a:pt x="520" y="1811"/>
                  </a:lnTo>
                  <a:lnTo>
                    <a:pt x="498" y="1768"/>
                  </a:lnTo>
                  <a:lnTo>
                    <a:pt x="498" y="1757"/>
                  </a:lnTo>
                  <a:lnTo>
                    <a:pt x="509" y="1709"/>
                  </a:lnTo>
                  <a:lnTo>
                    <a:pt x="504" y="1687"/>
                  </a:lnTo>
                  <a:lnTo>
                    <a:pt x="477" y="1649"/>
                  </a:lnTo>
                  <a:lnTo>
                    <a:pt x="444" y="1649"/>
                  </a:lnTo>
                  <a:lnTo>
                    <a:pt x="417" y="1606"/>
                  </a:lnTo>
                  <a:lnTo>
                    <a:pt x="433" y="1574"/>
                  </a:lnTo>
                  <a:lnTo>
                    <a:pt x="439" y="1546"/>
                  </a:lnTo>
                  <a:lnTo>
                    <a:pt x="407" y="1503"/>
                  </a:lnTo>
                  <a:lnTo>
                    <a:pt x="390" y="1454"/>
                  </a:lnTo>
                  <a:lnTo>
                    <a:pt x="390" y="1384"/>
                  </a:lnTo>
                  <a:lnTo>
                    <a:pt x="395" y="1335"/>
                  </a:lnTo>
                  <a:lnTo>
                    <a:pt x="384" y="1325"/>
                  </a:lnTo>
                  <a:lnTo>
                    <a:pt x="374" y="1319"/>
                  </a:lnTo>
                  <a:lnTo>
                    <a:pt x="363" y="1293"/>
                  </a:lnTo>
                  <a:lnTo>
                    <a:pt x="352" y="1281"/>
                  </a:lnTo>
                  <a:lnTo>
                    <a:pt x="341" y="1293"/>
                  </a:lnTo>
                  <a:lnTo>
                    <a:pt x="265" y="1351"/>
                  </a:lnTo>
                  <a:lnTo>
                    <a:pt x="249" y="1358"/>
                  </a:lnTo>
                  <a:lnTo>
                    <a:pt x="195" y="1309"/>
                  </a:lnTo>
                  <a:lnTo>
                    <a:pt x="211" y="1276"/>
                  </a:lnTo>
                  <a:lnTo>
                    <a:pt x="206" y="1254"/>
                  </a:lnTo>
                  <a:lnTo>
                    <a:pt x="206" y="1222"/>
                  </a:lnTo>
                  <a:lnTo>
                    <a:pt x="249" y="1195"/>
                  </a:lnTo>
                  <a:lnTo>
                    <a:pt x="249" y="1163"/>
                  </a:lnTo>
                  <a:lnTo>
                    <a:pt x="244" y="1157"/>
                  </a:lnTo>
                  <a:lnTo>
                    <a:pt x="249" y="1098"/>
                  </a:lnTo>
                  <a:lnTo>
                    <a:pt x="270" y="1082"/>
                  </a:lnTo>
                  <a:lnTo>
                    <a:pt x="265" y="1059"/>
                  </a:lnTo>
                  <a:lnTo>
                    <a:pt x="325" y="941"/>
                  </a:lnTo>
                  <a:lnTo>
                    <a:pt x="309" y="919"/>
                  </a:lnTo>
                  <a:lnTo>
                    <a:pt x="249" y="913"/>
                  </a:lnTo>
                  <a:lnTo>
                    <a:pt x="249" y="882"/>
                  </a:lnTo>
                  <a:lnTo>
                    <a:pt x="211" y="882"/>
                  </a:lnTo>
                  <a:lnTo>
                    <a:pt x="190" y="833"/>
                  </a:lnTo>
                  <a:lnTo>
                    <a:pt x="179" y="789"/>
                  </a:lnTo>
                  <a:lnTo>
                    <a:pt x="135" y="692"/>
                  </a:lnTo>
                  <a:lnTo>
                    <a:pt x="70" y="627"/>
                  </a:lnTo>
                  <a:lnTo>
                    <a:pt x="44" y="589"/>
                  </a:lnTo>
                  <a:lnTo>
                    <a:pt x="21" y="567"/>
                  </a:lnTo>
                  <a:lnTo>
                    <a:pt x="37" y="551"/>
                  </a:lnTo>
                  <a:lnTo>
                    <a:pt x="54" y="513"/>
                  </a:lnTo>
                  <a:lnTo>
                    <a:pt x="37" y="453"/>
                  </a:lnTo>
                  <a:lnTo>
                    <a:pt x="0" y="357"/>
                  </a:lnTo>
                  <a:lnTo>
                    <a:pt x="60" y="0"/>
                  </a:lnTo>
                  <a:lnTo>
                    <a:pt x="335" y="49"/>
                  </a:lnTo>
                  <a:lnTo>
                    <a:pt x="1073" y="172"/>
                  </a:lnTo>
                  <a:lnTo>
                    <a:pt x="1831" y="302"/>
                  </a:lnTo>
                  <a:lnTo>
                    <a:pt x="3008" y="422"/>
                  </a:lnTo>
                  <a:lnTo>
                    <a:pt x="2915" y="1546"/>
                  </a:lnTo>
                  <a:lnTo>
                    <a:pt x="2889" y="190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</p:sp>
        <p:sp>
          <p:nvSpPr>
            <p:cNvPr id="46" name="WY"/>
            <p:cNvSpPr>
              <a:spLocks/>
            </p:cNvSpPr>
            <p:nvPr/>
          </p:nvSpPr>
          <p:spPr bwMode="auto">
            <a:xfrm>
              <a:off x="1631967" y="1484531"/>
              <a:ext cx="506276" cy="418106"/>
            </a:xfrm>
            <a:custGeom>
              <a:avLst/>
              <a:gdLst>
                <a:gd name="T0" fmla="*/ 2147483647 w 2060"/>
                <a:gd name="T1" fmla="*/ 2147483647 h 1699"/>
                <a:gd name="T2" fmla="*/ 2147483647 w 2060"/>
                <a:gd name="T3" fmla="*/ 2147483647 h 1699"/>
                <a:gd name="T4" fmla="*/ 2147483647 w 2060"/>
                <a:gd name="T5" fmla="*/ 2147483647 h 1699"/>
                <a:gd name="T6" fmla="*/ 2147483647 w 2060"/>
                <a:gd name="T7" fmla="*/ 0 h 1699"/>
                <a:gd name="T8" fmla="*/ 2147483647 w 2060"/>
                <a:gd name="T9" fmla="*/ 2147483647 h 1699"/>
                <a:gd name="T10" fmla="*/ 2147483647 w 2060"/>
                <a:gd name="T11" fmla="*/ 2147483647 h 1699"/>
                <a:gd name="T12" fmla="*/ 0 w 2060"/>
                <a:gd name="T13" fmla="*/ 2147483647 h 1699"/>
                <a:gd name="T14" fmla="*/ 2147483647 w 2060"/>
                <a:gd name="T15" fmla="*/ 2147483647 h 1699"/>
                <a:gd name="T16" fmla="*/ 2147483647 w 2060"/>
                <a:gd name="T17" fmla="*/ 2147483647 h 16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60"/>
                <a:gd name="T28" fmla="*/ 0 h 1699"/>
                <a:gd name="T29" fmla="*/ 2060 w 2060"/>
                <a:gd name="T30" fmla="*/ 1699 h 169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60" h="1699">
                  <a:moveTo>
                    <a:pt x="1929" y="1699"/>
                  </a:moveTo>
                  <a:lnTo>
                    <a:pt x="1994" y="958"/>
                  </a:lnTo>
                  <a:lnTo>
                    <a:pt x="2060" y="227"/>
                  </a:lnTo>
                  <a:lnTo>
                    <a:pt x="222" y="0"/>
                  </a:lnTo>
                  <a:lnTo>
                    <a:pt x="195" y="184"/>
                  </a:lnTo>
                  <a:lnTo>
                    <a:pt x="59" y="1104"/>
                  </a:lnTo>
                  <a:lnTo>
                    <a:pt x="0" y="1460"/>
                  </a:lnTo>
                  <a:lnTo>
                    <a:pt x="548" y="1548"/>
                  </a:lnTo>
                  <a:lnTo>
                    <a:pt x="1929" y="16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</p:sp>
        <p:sp>
          <p:nvSpPr>
            <p:cNvPr id="47" name="CO"/>
            <p:cNvSpPr>
              <a:spLocks/>
            </p:cNvSpPr>
            <p:nvPr/>
          </p:nvSpPr>
          <p:spPr bwMode="auto">
            <a:xfrm>
              <a:off x="1720364" y="1862436"/>
              <a:ext cx="522348" cy="418106"/>
            </a:xfrm>
            <a:custGeom>
              <a:avLst/>
              <a:gdLst>
                <a:gd name="T0" fmla="*/ 0 w 2141"/>
                <a:gd name="T1" fmla="*/ 2147483647 h 1692"/>
                <a:gd name="T2" fmla="*/ 2147483647 w 2141"/>
                <a:gd name="T3" fmla="*/ 0 h 1692"/>
                <a:gd name="T4" fmla="*/ 2147483647 w 2141"/>
                <a:gd name="T5" fmla="*/ 2147483647 h 1692"/>
                <a:gd name="T6" fmla="*/ 2147483647 w 2141"/>
                <a:gd name="T7" fmla="*/ 2147483647 h 1692"/>
                <a:gd name="T8" fmla="*/ 2147483647 w 2141"/>
                <a:gd name="T9" fmla="*/ 2147483647 h 1692"/>
                <a:gd name="T10" fmla="*/ 2147483647 w 2141"/>
                <a:gd name="T11" fmla="*/ 2147483647 h 1692"/>
                <a:gd name="T12" fmla="*/ 2147483647 w 2141"/>
                <a:gd name="T13" fmla="*/ 2147483647 h 1692"/>
                <a:gd name="T14" fmla="*/ 0 w 2141"/>
                <a:gd name="T15" fmla="*/ 2147483647 h 16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41"/>
                <a:gd name="T25" fmla="*/ 0 h 1692"/>
                <a:gd name="T26" fmla="*/ 2141 w 2141"/>
                <a:gd name="T27" fmla="*/ 1692 h 16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41" h="1692">
                  <a:moveTo>
                    <a:pt x="0" y="1475"/>
                  </a:moveTo>
                  <a:lnTo>
                    <a:pt x="201" y="0"/>
                  </a:lnTo>
                  <a:lnTo>
                    <a:pt x="1582" y="151"/>
                  </a:lnTo>
                  <a:lnTo>
                    <a:pt x="2141" y="199"/>
                  </a:lnTo>
                  <a:lnTo>
                    <a:pt x="2118" y="567"/>
                  </a:lnTo>
                  <a:lnTo>
                    <a:pt x="2053" y="1692"/>
                  </a:lnTo>
                  <a:lnTo>
                    <a:pt x="1766" y="1670"/>
                  </a:lnTo>
                  <a:lnTo>
                    <a:pt x="0" y="1475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</p:sp>
        <p:sp>
          <p:nvSpPr>
            <p:cNvPr id="48" name="UT"/>
            <p:cNvSpPr>
              <a:spLocks/>
            </p:cNvSpPr>
            <p:nvPr/>
          </p:nvSpPr>
          <p:spPr bwMode="auto">
            <a:xfrm>
              <a:off x="1366775" y="1717706"/>
              <a:ext cx="401806" cy="506552"/>
            </a:xfrm>
            <a:custGeom>
              <a:avLst/>
              <a:gdLst>
                <a:gd name="T0" fmla="*/ 2147483647 w 1664"/>
                <a:gd name="T1" fmla="*/ 2147483647 h 2065"/>
                <a:gd name="T2" fmla="*/ 2147483647 w 1664"/>
                <a:gd name="T3" fmla="*/ 2147483647 h 2065"/>
                <a:gd name="T4" fmla="*/ 2147483647 w 1664"/>
                <a:gd name="T5" fmla="*/ 2147483647 h 2065"/>
                <a:gd name="T6" fmla="*/ 2147483647 w 1664"/>
                <a:gd name="T7" fmla="*/ 2147483647 h 2065"/>
                <a:gd name="T8" fmla="*/ 2147483647 w 1664"/>
                <a:gd name="T9" fmla="*/ 0 h 2065"/>
                <a:gd name="T10" fmla="*/ 0 w 1664"/>
                <a:gd name="T11" fmla="*/ 2147483647 h 2065"/>
                <a:gd name="T12" fmla="*/ 0 w 1664"/>
                <a:gd name="T13" fmla="*/ 2147483647 h 2065"/>
                <a:gd name="T14" fmla="*/ 2147483647 w 1664"/>
                <a:gd name="T15" fmla="*/ 2147483647 h 20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4"/>
                <a:gd name="T25" fmla="*/ 0 h 2065"/>
                <a:gd name="T26" fmla="*/ 1664 w 1664"/>
                <a:gd name="T27" fmla="*/ 2065 h 20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4" h="2065">
                  <a:moveTo>
                    <a:pt x="1463" y="2065"/>
                  </a:moveTo>
                  <a:lnTo>
                    <a:pt x="1664" y="590"/>
                  </a:lnTo>
                  <a:lnTo>
                    <a:pt x="1116" y="502"/>
                  </a:lnTo>
                  <a:lnTo>
                    <a:pt x="1175" y="146"/>
                  </a:lnTo>
                  <a:lnTo>
                    <a:pt x="357" y="0"/>
                  </a:lnTo>
                  <a:lnTo>
                    <a:pt x="0" y="1832"/>
                  </a:lnTo>
                  <a:lnTo>
                    <a:pt x="0" y="1839"/>
                  </a:lnTo>
                  <a:lnTo>
                    <a:pt x="1463" y="2065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</p:spPr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522981" y="3776079"/>
              <a:ext cx="24108" cy="16081"/>
            </a:xfrm>
            <a:custGeom>
              <a:avLst/>
              <a:gdLst>
                <a:gd name="T0" fmla="*/ 2147483647 w 100"/>
                <a:gd name="T1" fmla="*/ 2147483647 h 42"/>
                <a:gd name="T2" fmla="*/ 2147483647 w 100"/>
                <a:gd name="T3" fmla="*/ 2147483647 h 42"/>
                <a:gd name="T4" fmla="*/ 2147483647 w 100"/>
                <a:gd name="T5" fmla="*/ 2147483647 h 42"/>
                <a:gd name="T6" fmla="*/ 2147483647 w 100"/>
                <a:gd name="T7" fmla="*/ 2147483647 h 42"/>
                <a:gd name="T8" fmla="*/ 2147483647 w 100"/>
                <a:gd name="T9" fmla="*/ 2147483647 h 42"/>
                <a:gd name="T10" fmla="*/ 2147483647 w 100"/>
                <a:gd name="T11" fmla="*/ 0 h 42"/>
                <a:gd name="T12" fmla="*/ 2147483647 w 100"/>
                <a:gd name="T13" fmla="*/ 0 h 42"/>
                <a:gd name="T14" fmla="*/ 2147483647 w 100"/>
                <a:gd name="T15" fmla="*/ 2147483647 h 42"/>
                <a:gd name="T16" fmla="*/ 2147483647 w 100"/>
                <a:gd name="T17" fmla="*/ 2147483647 h 42"/>
                <a:gd name="T18" fmla="*/ 2147483647 w 100"/>
                <a:gd name="T19" fmla="*/ 2147483647 h 42"/>
                <a:gd name="T20" fmla="*/ 2147483647 w 100"/>
                <a:gd name="T21" fmla="*/ 2147483647 h 42"/>
                <a:gd name="T22" fmla="*/ 2147483647 w 100"/>
                <a:gd name="T23" fmla="*/ 2147483647 h 42"/>
                <a:gd name="T24" fmla="*/ 2147483647 w 100"/>
                <a:gd name="T25" fmla="*/ 2147483647 h 42"/>
                <a:gd name="T26" fmla="*/ 2147483647 w 100"/>
                <a:gd name="T27" fmla="*/ 2147483647 h 42"/>
                <a:gd name="T28" fmla="*/ 2147483647 w 100"/>
                <a:gd name="T29" fmla="*/ 2147483647 h 42"/>
                <a:gd name="T30" fmla="*/ 2147483647 w 100"/>
                <a:gd name="T31" fmla="*/ 2147483647 h 42"/>
                <a:gd name="T32" fmla="*/ 2147483647 w 100"/>
                <a:gd name="T33" fmla="*/ 2147483647 h 42"/>
                <a:gd name="T34" fmla="*/ 2147483647 w 100"/>
                <a:gd name="T35" fmla="*/ 2147483647 h 42"/>
                <a:gd name="T36" fmla="*/ 2147483647 w 100"/>
                <a:gd name="T37" fmla="*/ 2147483647 h 42"/>
                <a:gd name="T38" fmla="*/ 2147483647 w 100"/>
                <a:gd name="T39" fmla="*/ 2147483647 h 42"/>
                <a:gd name="T40" fmla="*/ 2147483647 w 100"/>
                <a:gd name="T41" fmla="*/ 2147483647 h 42"/>
                <a:gd name="T42" fmla="*/ 2147483647 w 100"/>
                <a:gd name="T43" fmla="*/ 2147483647 h 42"/>
                <a:gd name="T44" fmla="*/ 2147483647 w 100"/>
                <a:gd name="T45" fmla="*/ 2147483647 h 42"/>
                <a:gd name="T46" fmla="*/ 2147483647 w 100"/>
                <a:gd name="T47" fmla="*/ 2147483647 h 42"/>
                <a:gd name="T48" fmla="*/ 2147483647 w 100"/>
                <a:gd name="T49" fmla="*/ 2147483647 h 42"/>
                <a:gd name="T50" fmla="*/ 2147483647 w 100"/>
                <a:gd name="T51" fmla="*/ 2147483647 h 42"/>
                <a:gd name="T52" fmla="*/ 2147483647 w 100"/>
                <a:gd name="T53" fmla="*/ 2147483647 h 42"/>
                <a:gd name="T54" fmla="*/ 2147483647 w 100"/>
                <a:gd name="T55" fmla="*/ 2147483647 h 42"/>
                <a:gd name="T56" fmla="*/ 2147483647 w 100"/>
                <a:gd name="T57" fmla="*/ 2147483647 h 42"/>
                <a:gd name="T58" fmla="*/ 2147483647 w 100"/>
                <a:gd name="T59" fmla="*/ 2147483647 h 42"/>
                <a:gd name="T60" fmla="*/ 2147483647 w 100"/>
                <a:gd name="T61" fmla="*/ 2147483647 h 42"/>
                <a:gd name="T62" fmla="*/ 2147483647 w 100"/>
                <a:gd name="T63" fmla="*/ 2147483647 h 42"/>
                <a:gd name="T64" fmla="*/ 2147483647 w 100"/>
                <a:gd name="T65" fmla="*/ 2147483647 h 42"/>
                <a:gd name="T66" fmla="*/ 2147483647 w 100"/>
                <a:gd name="T67" fmla="*/ 2147483647 h 42"/>
                <a:gd name="T68" fmla="*/ 2147483647 w 100"/>
                <a:gd name="T69" fmla="*/ 2147483647 h 42"/>
                <a:gd name="T70" fmla="*/ 2147483647 w 100"/>
                <a:gd name="T71" fmla="*/ 2147483647 h 42"/>
                <a:gd name="T72" fmla="*/ 2147483647 w 100"/>
                <a:gd name="T73" fmla="*/ 2147483647 h 42"/>
                <a:gd name="T74" fmla="*/ 2147483647 w 100"/>
                <a:gd name="T75" fmla="*/ 2147483647 h 42"/>
                <a:gd name="T76" fmla="*/ 2147483647 w 100"/>
                <a:gd name="T77" fmla="*/ 2147483647 h 42"/>
                <a:gd name="T78" fmla="*/ 2147483647 w 100"/>
                <a:gd name="T79" fmla="*/ 2147483647 h 42"/>
                <a:gd name="T80" fmla="*/ 2147483647 w 100"/>
                <a:gd name="T81" fmla="*/ 2147483647 h 42"/>
                <a:gd name="T82" fmla="*/ 2147483647 w 100"/>
                <a:gd name="T83" fmla="*/ 2147483647 h 42"/>
                <a:gd name="T84" fmla="*/ 2147483647 w 100"/>
                <a:gd name="T85" fmla="*/ 2147483647 h 42"/>
                <a:gd name="T86" fmla="*/ 2147483647 w 100"/>
                <a:gd name="T87" fmla="*/ 2147483647 h 42"/>
                <a:gd name="T88" fmla="*/ 2147483647 w 100"/>
                <a:gd name="T89" fmla="*/ 2147483647 h 42"/>
                <a:gd name="T90" fmla="*/ 2147483647 w 100"/>
                <a:gd name="T91" fmla="*/ 2147483647 h 42"/>
                <a:gd name="T92" fmla="*/ 2147483647 w 100"/>
                <a:gd name="T93" fmla="*/ 2147483647 h 42"/>
                <a:gd name="T94" fmla="*/ 2147483647 w 100"/>
                <a:gd name="T95" fmla="*/ 2147483647 h 42"/>
                <a:gd name="T96" fmla="*/ 2147483647 w 100"/>
                <a:gd name="T97" fmla="*/ 2147483647 h 42"/>
                <a:gd name="T98" fmla="*/ 2147483647 w 100"/>
                <a:gd name="T99" fmla="*/ 2147483647 h 42"/>
                <a:gd name="T100" fmla="*/ 0 w 100"/>
                <a:gd name="T101" fmla="*/ 2147483647 h 42"/>
                <a:gd name="T102" fmla="*/ 0 w 100"/>
                <a:gd name="T103" fmla="*/ 2147483647 h 42"/>
                <a:gd name="T104" fmla="*/ 2147483647 w 100"/>
                <a:gd name="T105" fmla="*/ 214748364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0"/>
                <a:gd name="T160" fmla="*/ 0 h 42"/>
                <a:gd name="T161" fmla="*/ 100 w 100"/>
                <a:gd name="T162" fmla="*/ 42 h 4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0" h="42">
                  <a:moveTo>
                    <a:pt x="1" y="14"/>
                  </a:moveTo>
                  <a:lnTo>
                    <a:pt x="10" y="9"/>
                  </a:lnTo>
                  <a:lnTo>
                    <a:pt x="18" y="5"/>
                  </a:lnTo>
                  <a:lnTo>
                    <a:pt x="28" y="2"/>
                  </a:lnTo>
                  <a:lnTo>
                    <a:pt x="37" y="1"/>
                  </a:lnTo>
                  <a:lnTo>
                    <a:pt x="46" y="0"/>
                  </a:lnTo>
                  <a:lnTo>
                    <a:pt x="55" y="0"/>
                  </a:lnTo>
                  <a:lnTo>
                    <a:pt x="63" y="2"/>
                  </a:lnTo>
                  <a:lnTo>
                    <a:pt x="72" y="3"/>
                  </a:lnTo>
                  <a:lnTo>
                    <a:pt x="74" y="3"/>
                  </a:lnTo>
                  <a:lnTo>
                    <a:pt x="72" y="3"/>
                  </a:lnTo>
                  <a:lnTo>
                    <a:pt x="78" y="4"/>
                  </a:lnTo>
                  <a:lnTo>
                    <a:pt x="84" y="5"/>
                  </a:lnTo>
                  <a:lnTo>
                    <a:pt x="90" y="7"/>
                  </a:lnTo>
                  <a:lnTo>
                    <a:pt x="94" y="10"/>
                  </a:lnTo>
                  <a:lnTo>
                    <a:pt x="97" y="13"/>
                  </a:lnTo>
                  <a:lnTo>
                    <a:pt x="100" y="17"/>
                  </a:lnTo>
                  <a:lnTo>
                    <a:pt x="100" y="21"/>
                  </a:lnTo>
                  <a:lnTo>
                    <a:pt x="99" y="25"/>
                  </a:lnTo>
                  <a:lnTo>
                    <a:pt x="96" y="26"/>
                  </a:lnTo>
                  <a:lnTo>
                    <a:pt x="92" y="27"/>
                  </a:lnTo>
                  <a:lnTo>
                    <a:pt x="89" y="27"/>
                  </a:lnTo>
                  <a:lnTo>
                    <a:pt x="85" y="27"/>
                  </a:lnTo>
                  <a:lnTo>
                    <a:pt x="77" y="25"/>
                  </a:lnTo>
                  <a:lnTo>
                    <a:pt x="66" y="25"/>
                  </a:lnTo>
                  <a:lnTo>
                    <a:pt x="64" y="33"/>
                  </a:lnTo>
                  <a:lnTo>
                    <a:pt x="61" y="42"/>
                  </a:lnTo>
                  <a:lnTo>
                    <a:pt x="50" y="42"/>
                  </a:lnTo>
                  <a:lnTo>
                    <a:pt x="40" y="42"/>
                  </a:lnTo>
                  <a:lnTo>
                    <a:pt x="37" y="37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4" y="29"/>
                  </a:lnTo>
                  <a:lnTo>
                    <a:pt x="32" y="27"/>
                  </a:lnTo>
                  <a:lnTo>
                    <a:pt x="29" y="25"/>
                  </a:lnTo>
                  <a:lnTo>
                    <a:pt x="28" y="23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18" y="21"/>
                  </a:lnTo>
                  <a:lnTo>
                    <a:pt x="12" y="25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643523" y="3864525"/>
              <a:ext cx="16072" cy="16081"/>
            </a:xfrm>
            <a:custGeom>
              <a:avLst/>
              <a:gdLst>
                <a:gd name="T0" fmla="*/ 2147483647 w 84"/>
                <a:gd name="T1" fmla="*/ 2147483647 h 76"/>
                <a:gd name="T2" fmla="*/ 2147483647 w 84"/>
                <a:gd name="T3" fmla="*/ 2147483647 h 76"/>
                <a:gd name="T4" fmla="*/ 2147483647 w 84"/>
                <a:gd name="T5" fmla="*/ 2147483647 h 76"/>
                <a:gd name="T6" fmla="*/ 2147483647 w 84"/>
                <a:gd name="T7" fmla="*/ 2147483647 h 76"/>
                <a:gd name="T8" fmla="*/ 2147483647 w 84"/>
                <a:gd name="T9" fmla="*/ 2147483647 h 76"/>
                <a:gd name="T10" fmla="*/ 2147483647 w 84"/>
                <a:gd name="T11" fmla="*/ 2147483647 h 76"/>
                <a:gd name="T12" fmla="*/ 2147483647 w 84"/>
                <a:gd name="T13" fmla="*/ 2147483647 h 76"/>
                <a:gd name="T14" fmla="*/ 2147483647 w 84"/>
                <a:gd name="T15" fmla="*/ 2147483647 h 76"/>
                <a:gd name="T16" fmla="*/ 2147483647 w 84"/>
                <a:gd name="T17" fmla="*/ 2147483647 h 76"/>
                <a:gd name="T18" fmla="*/ 2147483647 w 84"/>
                <a:gd name="T19" fmla="*/ 2147483647 h 76"/>
                <a:gd name="T20" fmla="*/ 2147483647 w 84"/>
                <a:gd name="T21" fmla="*/ 2147483647 h 76"/>
                <a:gd name="T22" fmla="*/ 2147483647 w 84"/>
                <a:gd name="T23" fmla="*/ 2147483647 h 76"/>
                <a:gd name="T24" fmla="*/ 2147483647 w 84"/>
                <a:gd name="T25" fmla="*/ 2147483647 h 76"/>
                <a:gd name="T26" fmla="*/ 2147483647 w 84"/>
                <a:gd name="T27" fmla="*/ 2147483647 h 76"/>
                <a:gd name="T28" fmla="*/ 2147483647 w 84"/>
                <a:gd name="T29" fmla="*/ 2147483647 h 76"/>
                <a:gd name="T30" fmla="*/ 2147483647 w 84"/>
                <a:gd name="T31" fmla="*/ 2147483647 h 76"/>
                <a:gd name="T32" fmla="*/ 2147483647 w 84"/>
                <a:gd name="T33" fmla="*/ 2147483647 h 76"/>
                <a:gd name="T34" fmla="*/ 2147483647 w 84"/>
                <a:gd name="T35" fmla="*/ 2147483647 h 76"/>
                <a:gd name="T36" fmla="*/ 2147483647 w 84"/>
                <a:gd name="T37" fmla="*/ 0 h 76"/>
                <a:gd name="T38" fmla="*/ 2147483647 w 84"/>
                <a:gd name="T39" fmla="*/ 2147483647 h 76"/>
                <a:gd name="T40" fmla="*/ 2147483647 w 84"/>
                <a:gd name="T41" fmla="*/ 2147483647 h 76"/>
                <a:gd name="T42" fmla="*/ 2147483647 w 84"/>
                <a:gd name="T43" fmla="*/ 2147483647 h 76"/>
                <a:gd name="T44" fmla="*/ 2147483647 w 84"/>
                <a:gd name="T45" fmla="*/ 2147483647 h 76"/>
                <a:gd name="T46" fmla="*/ 0 w 84"/>
                <a:gd name="T47" fmla="*/ 2147483647 h 76"/>
                <a:gd name="T48" fmla="*/ 0 w 84"/>
                <a:gd name="T49" fmla="*/ 2147483647 h 76"/>
                <a:gd name="T50" fmla="*/ 2147483647 w 84"/>
                <a:gd name="T51" fmla="*/ 2147483647 h 76"/>
                <a:gd name="T52" fmla="*/ 2147483647 w 84"/>
                <a:gd name="T53" fmla="*/ 2147483647 h 76"/>
                <a:gd name="T54" fmla="*/ 2147483647 w 84"/>
                <a:gd name="T55" fmla="*/ 2147483647 h 76"/>
                <a:gd name="T56" fmla="*/ 2147483647 w 84"/>
                <a:gd name="T57" fmla="*/ 2147483647 h 76"/>
                <a:gd name="T58" fmla="*/ 2147483647 w 84"/>
                <a:gd name="T59" fmla="*/ 2147483647 h 76"/>
                <a:gd name="T60" fmla="*/ 2147483647 w 84"/>
                <a:gd name="T61" fmla="*/ 2147483647 h 76"/>
                <a:gd name="T62" fmla="*/ 2147483647 w 84"/>
                <a:gd name="T63" fmla="*/ 2147483647 h 76"/>
                <a:gd name="T64" fmla="*/ 2147483647 w 84"/>
                <a:gd name="T65" fmla="*/ 2147483647 h 76"/>
                <a:gd name="T66" fmla="*/ 2147483647 w 84"/>
                <a:gd name="T67" fmla="*/ 2147483647 h 76"/>
                <a:gd name="T68" fmla="*/ 2147483647 w 84"/>
                <a:gd name="T69" fmla="*/ 2147483647 h 76"/>
                <a:gd name="T70" fmla="*/ 2147483647 w 84"/>
                <a:gd name="T71" fmla="*/ 2147483647 h 76"/>
                <a:gd name="T72" fmla="*/ 2147483647 w 84"/>
                <a:gd name="T73" fmla="*/ 2147483647 h 76"/>
                <a:gd name="T74" fmla="*/ 2147483647 w 84"/>
                <a:gd name="T75" fmla="*/ 2147483647 h 76"/>
                <a:gd name="T76" fmla="*/ 2147483647 w 84"/>
                <a:gd name="T77" fmla="*/ 2147483647 h 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4"/>
                <a:gd name="T118" fmla="*/ 0 h 76"/>
                <a:gd name="T119" fmla="*/ 84 w 84"/>
                <a:gd name="T120" fmla="*/ 76 h 7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4" h="76">
                  <a:moveTo>
                    <a:pt x="76" y="76"/>
                  </a:moveTo>
                  <a:lnTo>
                    <a:pt x="80" y="73"/>
                  </a:lnTo>
                  <a:lnTo>
                    <a:pt x="83" y="72"/>
                  </a:lnTo>
                  <a:lnTo>
                    <a:pt x="84" y="71"/>
                  </a:lnTo>
                  <a:lnTo>
                    <a:pt x="81" y="71"/>
                  </a:lnTo>
                  <a:lnTo>
                    <a:pt x="74" y="66"/>
                  </a:lnTo>
                  <a:lnTo>
                    <a:pt x="67" y="60"/>
                  </a:lnTo>
                  <a:lnTo>
                    <a:pt x="61" y="54"/>
                  </a:lnTo>
                  <a:lnTo>
                    <a:pt x="55" y="45"/>
                  </a:lnTo>
                  <a:lnTo>
                    <a:pt x="45" y="30"/>
                  </a:lnTo>
                  <a:lnTo>
                    <a:pt x="33" y="17"/>
                  </a:lnTo>
                  <a:lnTo>
                    <a:pt x="38" y="22"/>
                  </a:lnTo>
                  <a:lnTo>
                    <a:pt x="37" y="21"/>
                  </a:lnTo>
                  <a:lnTo>
                    <a:pt x="31" y="16"/>
                  </a:lnTo>
                  <a:lnTo>
                    <a:pt x="22" y="9"/>
                  </a:lnTo>
                  <a:lnTo>
                    <a:pt x="18" y="5"/>
                  </a:lnTo>
                  <a:lnTo>
                    <a:pt x="14" y="3"/>
                  </a:lnTo>
                  <a:lnTo>
                    <a:pt x="10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9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1" y="33"/>
                  </a:lnTo>
                  <a:lnTo>
                    <a:pt x="27" y="38"/>
                  </a:lnTo>
                  <a:lnTo>
                    <a:pt x="39" y="52"/>
                  </a:lnTo>
                  <a:lnTo>
                    <a:pt x="49" y="66"/>
                  </a:lnTo>
                  <a:lnTo>
                    <a:pt x="58" y="69"/>
                  </a:lnTo>
                  <a:lnTo>
                    <a:pt x="67" y="71"/>
                  </a:lnTo>
                  <a:lnTo>
                    <a:pt x="70" y="72"/>
                  </a:lnTo>
                  <a:lnTo>
                    <a:pt x="73" y="73"/>
                  </a:lnTo>
                  <a:lnTo>
                    <a:pt x="75" y="75"/>
                  </a:lnTo>
                  <a:lnTo>
                    <a:pt x="76" y="76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20317" y="3800201"/>
              <a:ext cx="40181" cy="32162"/>
            </a:xfrm>
            <a:custGeom>
              <a:avLst/>
              <a:gdLst>
                <a:gd name="T0" fmla="*/ 2147483647 w 176"/>
                <a:gd name="T1" fmla="*/ 2147483647 h 133"/>
                <a:gd name="T2" fmla="*/ 2147483647 w 176"/>
                <a:gd name="T3" fmla="*/ 2147483647 h 133"/>
                <a:gd name="T4" fmla="*/ 2147483647 w 176"/>
                <a:gd name="T5" fmla="*/ 2147483647 h 133"/>
                <a:gd name="T6" fmla="*/ 2147483647 w 176"/>
                <a:gd name="T7" fmla="*/ 2147483647 h 133"/>
                <a:gd name="T8" fmla="*/ 2147483647 w 176"/>
                <a:gd name="T9" fmla="*/ 2147483647 h 133"/>
                <a:gd name="T10" fmla="*/ 2147483647 w 176"/>
                <a:gd name="T11" fmla="*/ 0 h 133"/>
                <a:gd name="T12" fmla="*/ 2147483647 w 176"/>
                <a:gd name="T13" fmla="*/ 0 h 133"/>
                <a:gd name="T14" fmla="*/ 2147483647 w 176"/>
                <a:gd name="T15" fmla="*/ 2147483647 h 133"/>
                <a:gd name="T16" fmla="*/ 2147483647 w 176"/>
                <a:gd name="T17" fmla="*/ 2147483647 h 133"/>
                <a:gd name="T18" fmla="*/ 2147483647 w 176"/>
                <a:gd name="T19" fmla="*/ 2147483647 h 133"/>
                <a:gd name="T20" fmla="*/ 2147483647 w 176"/>
                <a:gd name="T21" fmla="*/ 2147483647 h 133"/>
                <a:gd name="T22" fmla="*/ 2147483647 w 176"/>
                <a:gd name="T23" fmla="*/ 2147483647 h 133"/>
                <a:gd name="T24" fmla="*/ 2147483647 w 176"/>
                <a:gd name="T25" fmla="*/ 2147483647 h 133"/>
                <a:gd name="T26" fmla="*/ 2147483647 w 176"/>
                <a:gd name="T27" fmla="*/ 2147483647 h 133"/>
                <a:gd name="T28" fmla="*/ 2147483647 w 176"/>
                <a:gd name="T29" fmla="*/ 2147483647 h 133"/>
                <a:gd name="T30" fmla="*/ 2147483647 w 176"/>
                <a:gd name="T31" fmla="*/ 2147483647 h 133"/>
                <a:gd name="T32" fmla="*/ 2147483647 w 176"/>
                <a:gd name="T33" fmla="*/ 2147483647 h 133"/>
                <a:gd name="T34" fmla="*/ 2147483647 w 176"/>
                <a:gd name="T35" fmla="*/ 2147483647 h 133"/>
                <a:gd name="T36" fmla="*/ 2147483647 w 176"/>
                <a:gd name="T37" fmla="*/ 2147483647 h 133"/>
                <a:gd name="T38" fmla="*/ 2147483647 w 176"/>
                <a:gd name="T39" fmla="*/ 2147483647 h 133"/>
                <a:gd name="T40" fmla="*/ 2147483647 w 176"/>
                <a:gd name="T41" fmla="*/ 2147483647 h 133"/>
                <a:gd name="T42" fmla="*/ 2147483647 w 176"/>
                <a:gd name="T43" fmla="*/ 2147483647 h 133"/>
                <a:gd name="T44" fmla="*/ 0 w 176"/>
                <a:gd name="T45" fmla="*/ 2147483647 h 133"/>
                <a:gd name="T46" fmla="*/ 2147483647 w 176"/>
                <a:gd name="T47" fmla="*/ 2147483647 h 133"/>
                <a:gd name="T48" fmla="*/ 2147483647 w 176"/>
                <a:gd name="T49" fmla="*/ 2147483647 h 133"/>
                <a:gd name="T50" fmla="*/ 2147483647 w 176"/>
                <a:gd name="T51" fmla="*/ 2147483647 h 133"/>
                <a:gd name="T52" fmla="*/ 2147483647 w 176"/>
                <a:gd name="T53" fmla="*/ 2147483647 h 133"/>
                <a:gd name="T54" fmla="*/ 2147483647 w 176"/>
                <a:gd name="T55" fmla="*/ 2147483647 h 133"/>
                <a:gd name="T56" fmla="*/ 2147483647 w 176"/>
                <a:gd name="T57" fmla="*/ 2147483647 h 133"/>
                <a:gd name="T58" fmla="*/ 2147483647 w 176"/>
                <a:gd name="T59" fmla="*/ 2147483647 h 133"/>
                <a:gd name="T60" fmla="*/ 2147483647 w 176"/>
                <a:gd name="T61" fmla="*/ 2147483647 h 133"/>
                <a:gd name="T62" fmla="*/ 2147483647 w 176"/>
                <a:gd name="T63" fmla="*/ 2147483647 h 133"/>
                <a:gd name="T64" fmla="*/ 2147483647 w 176"/>
                <a:gd name="T65" fmla="*/ 2147483647 h 133"/>
                <a:gd name="T66" fmla="*/ 2147483647 w 176"/>
                <a:gd name="T67" fmla="*/ 2147483647 h 133"/>
                <a:gd name="T68" fmla="*/ 2147483647 w 176"/>
                <a:gd name="T69" fmla="*/ 2147483647 h 133"/>
                <a:gd name="T70" fmla="*/ 2147483647 w 176"/>
                <a:gd name="T71" fmla="*/ 2147483647 h 133"/>
                <a:gd name="T72" fmla="*/ 2147483647 w 176"/>
                <a:gd name="T73" fmla="*/ 2147483647 h 133"/>
                <a:gd name="T74" fmla="*/ 2147483647 w 176"/>
                <a:gd name="T75" fmla="*/ 2147483647 h 1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6"/>
                <a:gd name="T115" fmla="*/ 0 h 133"/>
                <a:gd name="T116" fmla="*/ 176 w 176"/>
                <a:gd name="T117" fmla="*/ 133 h 13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6" h="133">
                  <a:moveTo>
                    <a:pt x="159" y="46"/>
                  </a:moveTo>
                  <a:lnTo>
                    <a:pt x="163" y="41"/>
                  </a:lnTo>
                  <a:lnTo>
                    <a:pt x="167" y="35"/>
                  </a:lnTo>
                  <a:lnTo>
                    <a:pt x="171" y="29"/>
                  </a:lnTo>
                  <a:lnTo>
                    <a:pt x="174" y="22"/>
                  </a:lnTo>
                  <a:lnTo>
                    <a:pt x="176" y="16"/>
                  </a:lnTo>
                  <a:lnTo>
                    <a:pt x="176" y="9"/>
                  </a:lnTo>
                  <a:lnTo>
                    <a:pt x="175" y="7"/>
                  </a:lnTo>
                  <a:lnTo>
                    <a:pt x="174" y="5"/>
                  </a:lnTo>
                  <a:lnTo>
                    <a:pt x="172" y="3"/>
                  </a:lnTo>
                  <a:lnTo>
                    <a:pt x="169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7" y="0"/>
                  </a:lnTo>
                  <a:lnTo>
                    <a:pt x="141" y="2"/>
                  </a:lnTo>
                  <a:lnTo>
                    <a:pt x="135" y="3"/>
                  </a:lnTo>
                  <a:lnTo>
                    <a:pt x="130" y="6"/>
                  </a:lnTo>
                  <a:lnTo>
                    <a:pt x="125" y="9"/>
                  </a:lnTo>
                  <a:lnTo>
                    <a:pt x="116" y="16"/>
                  </a:lnTo>
                  <a:lnTo>
                    <a:pt x="108" y="24"/>
                  </a:lnTo>
                  <a:lnTo>
                    <a:pt x="100" y="32"/>
                  </a:lnTo>
                  <a:lnTo>
                    <a:pt x="94" y="40"/>
                  </a:lnTo>
                  <a:lnTo>
                    <a:pt x="91" y="45"/>
                  </a:lnTo>
                  <a:lnTo>
                    <a:pt x="89" y="52"/>
                  </a:lnTo>
                  <a:lnTo>
                    <a:pt x="89" y="59"/>
                  </a:lnTo>
                  <a:lnTo>
                    <a:pt x="88" y="67"/>
                  </a:lnTo>
                  <a:lnTo>
                    <a:pt x="84" y="71"/>
                  </a:lnTo>
                  <a:lnTo>
                    <a:pt x="80" y="75"/>
                  </a:lnTo>
                  <a:lnTo>
                    <a:pt x="73" y="79"/>
                  </a:lnTo>
                  <a:lnTo>
                    <a:pt x="66" y="83"/>
                  </a:lnTo>
                  <a:lnTo>
                    <a:pt x="62" y="87"/>
                  </a:lnTo>
                  <a:lnTo>
                    <a:pt x="57" y="89"/>
                  </a:lnTo>
                  <a:lnTo>
                    <a:pt x="52" y="89"/>
                  </a:lnTo>
                  <a:lnTo>
                    <a:pt x="45" y="89"/>
                  </a:lnTo>
                  <a:lnTo>
                    <a:pt x="40" y="91"/>
                  </a:lnTo>
                  <a:lnTo>
                    <a:pt x="35" y="94"/>
                  </a:lnTo>
                  <a:lnTo>
                    <a:pt x="32" y="97"/>
                  </a:lnTo>
                  <a:lnTo>
                    <a:pt x="30" y="100"/>
                  </a:lnTo>
                  <a:lnTo>
                    <a:pt x="25" y="106"/>
                  </a:lnTo>
                  <a:lnTo>
                    <a:pt x="17" y="110"/>
                  </a:lnTo>
                  <a:lnTo>
                    <a:pt x="12" y="115"/>
                  </a:lnTo>
                  <a:lnTo>
                    <a:pt x="5" y="118"/>
                  </a:lnTo>
                  <a:lnTo>
                    <a:pt x="2" y="121"/>
                  </a:lnTo>
                  <a:lnTo>
                    <a:pt x="1" y="123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4" y="130"/>
                  </a:lnTo>
                  <a:lnTo>
                    <a:pt x="7" y="132"/>
                  </a:lnTo>
                  <a:lnTo>
                    <a:pt x="11" y="133"/>
                  </a:lnTo>
                  <a:lnTo>
                    <a:pt x="15" y="132"/>
                  </a:lnTo>
                  <a:lnTo>
                    <a:pt x="19" y="132"/>
                  </a:lnTo>
                  <a:lnTo>
                    <a:pt x="23" y="130"/>
                  </a:lnTo>
                  <a:lnTo>
                    <a:pt x="26" y="128"/>
                  </a:lnTo>
                  <a:lnTo>
                    <a:pt x="29" y="126"/>
                  </a:lnTo>
                  <a:lnTo>
                    <a:pt x="35" y="124"/>
                  </a:lnTo>
                  <a:lnTo>
                    <a:pt x="40" y="121"/>
                  </a:lnTo>
                  <a:lnTo>
                    <a:pt x="45" y="117"/>
                  </a:lnTo>
                  <a:lnTo>
                    <a:pt x="50" y="113"/>
                  </a:lnTo>
                  <a:lnTo>
                    <a:pt x="58" y="106"/>
                  </a:lnTo>
                  <a:lnTo>
                    <a:pt x="66" y="100"/>
                  </a:lnTo>
                  <a:lnTo>
                    <a:pt x="82" y="93"/>
                  </a:lnTo>
                  <a:lnTo>
                    <a:pt x="96" y="89"/>
                  </a:lnTo>
                  <a:lnTo>
                    <a:pt x="103" y="86"/>
                  </a:lnTo>
                  <a:lnTo>
                    <a:pt x="111" y="82"/>
                  </a:lnTo>
                  <a:lnTo>
                    <a:pt x="118" y="78"/>
                  </a:lnTo>
                  <a:lnTo>
                    <a:pt x="126" y="72"/>
                  </a:lnTo>
                  <a:lnTo>
                    <a:pt x="131" y="70"/>
                  </a:lnTo>
                  <a:lnTo>
                    <a:pt x="136" y="67"/>
                  </a:lnTo>
                  <a:lnTo>
                    <a:pt x="141" y="63"/>
                  </a:lnTo>
                  <a:lnTo>
                    <a:pt x="145" y="59"/>
                  </a:lnTo>
                  <a:lnTo>
                    <a:pt x="149" y="55"/>
                  </a:lnTo>
                  <a:lnTo>
                    <a:pt x="154" y="51"/>
                  </a:lnTo>
                  <a:lnTo>
                    <a:pt x="159" y="48"/>
                  </a:lnTo>
                  <a:lnTo>
                    <a:pt x="164" y="46"/>
                  </a:lnTo>
                  <a:lnTo>
                    <a:pt x="161" y="46"/>
                  </a:lnTo>
                  <a:lnTo>
                    <a:pt x="159" y="46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860497" y="3784120"/>
              <a:ext cx="48217" cy="32162"/>
            </a:xfrm>
            <a:custGeom>
              <a:avLst/>
              <a:gdLst>
                <a:gd name="T0" fmla="*/ 2147483647 w 197"/>
                <a:gd name="T1" fmla="*/ 2147483647 h 130"/>
                <a:gd name="T2" fmla="*/ 2147483647 w 197"/>
                <a:gd name="T3" fmla="*/ 2147483647 h 130"/>
                <a:gd name="T4" fmla="*/ 2147483647 w 197"/>
                <a:gd name="T5" fmla="*/ 2147483647 h 130"/>
                <a:gd name="T6" fmla="*/ 2147483647 w 197"/>
                <a:gd name="T7" fmla="*/ 2147483647 h 130"/>
                <a:gd name="T8" fmla="*/ 2147483647 w 197"/>
                <a:gd name="T9" fmla="*/ 2147483647 h 130"/>
                <a:gd name="T10" fmla="*/ 2147483647 w 197"/>
                <a:gd name="T11" fmla="*/ 2147483647 h 130"/>
                <a:gd name="T12" fmla="*/ 2147483647 w 197"/>
                <a:gd name="T13" fmla="*/ 2147483647 h 130"/>
                <a:gd name="T14" fmla="*/ 2147483647 w 197"/>
                <a:gd name="T15" fmla="*/ 2147483647 h 130"/>
                <a:gd name="T16" fmla="*/ 2147483647 w 197"/>
                <a:gd name="T17" fmla="*/ 2147483647 h 130"/>
                <a:gd name="T18" fmla="*/ 2147483647 w 197"/>
                <a:gd name="T19" fmla="*/ 2147483647 h 130"/>
                <a:gd name="T20" fmla="*/ 2147483647 w 197"/>
                <a:gd name="T21" fmla="*/ 2147483647 h 130"/>
                <a:gd name="T22" fmla="*/ 2147483647 w 197"/>
                <a:gd name="T23" fmla="*/ 2147483647 h 130"/>
                <a:gd name="T24" fmla="*/ 2147483647 w 197"/>
                <a:gd name="T25" fmla="*/ 2147483647 h 130"/>
                <a:gd name="T26" fmla="*/ 2147483647 w 197"/>
                <a:gd name="T27" fmla="*/ 2147483647 h 130"/>
                <a:gd name="T28" fmla="*/ 2147483647 w 197"/>
                <a:gd name="T29" fmla="*/ 2147483647 h 130"/>
                <a:gd name="T30" fmla="*/ 2147483647 w 197"/>
                <a:gd name="T31" fmla="*/ 2147483647 h 130"/>
                <a:gd name="T32" fmla="*/ 2147483647 w 197"/>
                <a:gd name="T33" fmla="*/ 2147483647 h 130"/>
                <a:gd name="T34" fmla="*/ 2147483647 w 197"/>
                <a:gd name="T35" fmla="*/ 2147483647 h 130"/>
                <a:gd name="T36" fmla="*/ 2147483647 w 197"/>
                <a:gd name="T37" fmla="*/ 2147483647 h 130"/>
                <a:gd name="T38" fmla="*/ 2147483647 w 197"/>
                <a:gd name="T39" fmla="*/ 2147483647 h 130"/>
                <a:gd name="T40" fmla="*/ 2147483647 w 197"/>
                <a:gd name="T41" fmla="*/ 2147483647 h 130"/>
                <a:gd name="T42" fmla="*/ 2147483647 w 197"/>
                <a:gd name="T43" fmla="*/ 2147483647 h 130"/>
                <a:gd name="T44" fmla="*/ 2147483647 w 197"/>
                <a:gd name="T45" fmla="*/ 2147483647 h 130"/>
                <a:gd name="T46" fmla="*/ 2147483647 w 197"/>
                <a:gd name="T47" fmla="*/ 2147483647 h 130"/>
                <a:gd name="T48" fmla="*/ 2147483647 w 197"/>
                <a:gd name="T49" fmla="*/ 2147483647 h 130"/>
                <a:gd name="T50" fmla="*/ 2147483647 w 197"/>
                <a:gd name="T51" fmla="*/ 2147483647 h 130"/>
                <a:gd name="T52" fmla="*/ 2147483647 w 197"/>
                <a:gd name="T53" fmla="*/ 2147483647 h 130"/>
                <a:gd name="T54" fmla="*/ 2147483647 w 197"/>
                <a:gd name="T55" fmla="*/ 2147483647 h 130"/>
                <a:gd name="T56" fmla="*/ 2147483647 w 197"/>
                <a:gd name="T57" fmla="*/ 2147483647 h 130"/>
                <a:gd name="T58" fmla="*/ 2147483647 w 197"/>
                <a:gd name="T59" fmla="*/ 2147483647 h 130"/>
                <a:gd name="T60" fmla="*/ 2147483647 w 197"/>
                <a:gd name="T61" fmla="*/ 2147483647 h 130"/>
                <a:gd name="T62" fmla="*/ 2147483647 w 197"/>
                <a:gd name="T63" fmla="*/ 2147483647 h 130"/>
                <a:gd name="T64" fmla="*/ 2147483647 w 197"/>
                <a:gd name="T65" fmla="*/ 2147483647 h 130"/>
                <a:gd name="T66" fmla="*/ 2147483647 w 197"/>
                <a:gd name="T67" fmla="*/ 2147483647 h 130"/>
                <a:gd name="T68" fmla="*/ 2147483647 w 197"/>
                <a:gd name="T69" fmla="*/ 2147483647 h 130"/>
                <a:gd name="T70" fmla="*/ 2147483647 w 197"/>
                <a:gd name="T71" fmla="*/ 2147483647 h 130"/>
                <a:gd name="T72" fmla="*/ 2147483647 w 197"/>
                <a:gd name="T73" fmla="*/ 2147483647 h 130"/>
                <a:gd name="T74" fmla="*/ 2147483647 w 197"/>
                <a:gd name="T75" fmla="*/ 2147483647 h 130"/>
                <a:gd name="T76" fmla="*/ 2147483647 w 197"/>
                <a:gd name="T77" fmla="*/ 2147483647 h 130"/>
                <a:gd name="T78" fmla="*/ 2147483647 w 197"/>
                <a:gd name="T79" fmla="*/ 2147483647 h 130"/>
                <a:gd name="T80" fmla="*/ 2147483647 w 197"/>
                <a:gd name="T81" fmla="*/ 2147483647 h 130"/>
                <a:gd name="T82" fmla="*/ 2147483647 w 197"/>
                <a:gd name="T83" fmla="*/ 2147483647 h 1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7"/>
                <a:gd name="T127" fmla="*/ 0 h 130"/>
                <a:gd name="T128" fmla="*/ 197 w 197"/>
                <a:gd name="T129" fmla="*/ 130 h 1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7" h="130">
                  <a:moveTo>
                    <a:pt x="184" y="6"/>
                  </a:moveTo>
                  <a:lnTo>
                    <a:pt x="172" y="7"/>
                  </a:lnTo>
                  <a:lnTo>
                    <a:pt x="159" y="6"/>
                  </a:lnTo>
                  <a:lnTo>
                    <a:pt x="145" y="5"/>
                  </a:lnTo>
                  <a:lnTo>
                    <a:pt x="130" y="4"/>
                  </a:lnTo>
                  <a:lnTo>
                    <a:pt x="116" y="4"/>
                  </a:lnTo>
                  <a:lnTo>
                    <a:pt x="102" y="4"/>
                  </a:lnTo>
                  <a:lnTo>
                    <a:pt x="96" y="5"/>
                  </a:lnTo>
                  <a:lnTo>
                    <a:pt x="89" y="6"/>
                  </a:lnTo>
                  <a:lnTo>
                    <a:pt x="83" y="8"/>
                  </a:lnTo>
                  <a:lnTo>
                    <a:pt x="76" y="11"/>
                  </a:lnTo>
                  <a:lnTo>
                    <a:pt x="71" y="15"/>
                  </a:lnTo>
                  <a:lnTo>
                    <a:pt x="67" y="21"/>
                  </a:lnTo>
                  <a:lnTo>
                    <a:pt x="66" y="26"/>
                  </a:lnTo>
                  <a:lnTo>
                    <a:pt x="65" y="31"/>
                  </a:lnTo>
                  <a:lnTo>
                    <a:pt x="67" y="43"/>
                  </a:lnTo>
                  <a:lnTo>
                    <a:pt x="70" y="55"/>
                  </a:lnTo>
                  <a:lnTo>
                    <a:pt x="64" y="52"/>
                  </a:lnTo>
                  <a:lnTo>
                    <a:pt x="58" y="50"/>
                  </a:lnTo>
                  <a:lnTo>
                    <a:pt x="53" y="51"/>
                  </a:lnTo>
                  <a:lnTo>
                    <a:pt x="47" y="53"/>
                  </a:lnTo>
                  <a:lnTo>
                    <a:pt x="42" y="56"/>
                  </a:lnTo>
                  <a:lnTo>
                    <a:pt x="37" y="60"/>
                  </a:lnTo>
                  <a:lnTo>
                    <a:pt x="32" y="65"/>
                  </a:lnTo>
                  <a:lnTo>
                    <a:pt x="28" y="71"/>
                  </a:lnTo>
                  <a:lnTo>
                    <a:pt x="25" y="82"/>
                  </a:lnTo>
                  <a:lnTo>
                    <a:pt x="22" y="98"/>
                  </a:lnTo>
                  <a:lnTo>
                    <a:pt x="21" y="102"/>
                  </a:lnTo>
                  <a:lnTo>
                    <a:pt x="18" y="104"/>
                  </a:lnTo>
                  <a:lnTo>
                    <a:pt x="15" y="105"/>
                  </a:lnTo>
                  <a:lnTo>
                    <a:pt x="11" y="107"/>
                  </a:lnTo>
                  <a:lnTo>
                    <a:pt x="7" y="109"/>
                  </a:lnTo>
                  <a:lnTo>
                    <a:pt x="3" y="111"/>
                  </a:lnTo>
                  <a:lnTo>
                    <a:pt x="1" y="114"/>
                  </a:lnTo>
                  <a:lnTo>
                    <a:pt x="0" y="120"/>
                  </a:lnTo>
                  <a:lnTo>
                    <a:pt x="3" y="120"/>
                  </a:lnTo>
                  <a:lnTo>
                    <a:pt x="5" y="120"/>
                  </a:lnTo>
                  <a:lnTo>
                    <a:pt x="6" y="121"/>
                  </a:lnTo>
                  <a:lnTo>
                    <a:pt x="7" y="122"/>
                  </a:lnTo>
                  <a:lnTo>
                    <a:pt x="6" y="124"/>
                  </a:lnTo>
                  <a:lnTo>
                    <a:pt x="5" y="125"/>
                  </a:lnTo>
                  <a:lnTo>
                    <a:pt x="11" y="125"/>
                  </a:lnTo>
                  <a:lnTo>
                    <a:pt x="16" y="125"/>
                  </a:lnTo>
                  <a:lnTo>
                    <a:pt x="13" y="125"/>
                  </a:lnTo>
                  <a:lnTo>
                    <a:pt x="11" y="126"/>
                  </a:lnTo>
                  <a:lnTo>
                    <a:pt x="11" y="127"/>
                  </a:lnTo>
                  <a:lnTo>
                    <a:pt x="11" y="130"/>
                  </a:lnTo>
                  <a:lnTo>
                    <a:pt x="20" y="130"/>
                  </a:lnTo>
                  <a:lnTo>
                    <a:pt x="30" y="130"/>
                  </a:lnTo>
                  <a:lnTo>
                    <a:pt x="34" y="129"/>
                  </a:lnTo>
                  <a:lnTo>
                    <a:pt x="38" y="128"/>
                  </a:lnTo>
                  <a:lnTo>
                    <a:pt x="41" y="127"/>
                  </a:lnTo>
                  <a:lnTo>
                    <a:pt x="44" y="125"/>
                  </a:lnTo>
                  <a:lnTo>
                    <a:pt x="52" y="117"/>
                  </a:lnTo>
                  <a:lnTo>
                    <a:pt x="61" y="111"/>
                  </a:lnTo>
                  <a:lnTo>
                    <a:pt x="69" y="105"/>
                  </a:lnTo>
                  <a:lnTo>
                    <a:pt x="78" y="99"/>
                  </a:lnTo>
                  <a:lnTo>
                    <a:pt x="97" y="87"/>
                  </a:lnTo>
                  <a:lnTo>
                    <a:pt x="114" y="76"/>
                  </a:lnTo>
                  <a:lnTo>
                    <a:pt x="120" y="73"/>
                  </a:lnTo>
                  <a:lnTo>
                    <a:pt x="125" y="70"/>
                  </a:lnTo>
                  <a:lnTo>
                    <a:pt x="130" y="66"/>
                  </a:lnTo>
                  <a:lnTo>
                    <a:pt x="135" y="62"/>
                  </a:lnTo>
                  <a:lnTo>
                    <a:pt x="144" y="53"/>
                  </a:lnTo>
                  <a:lnTo>
                    <a:pt x="152" y="44"/>
                  </a:lnTo>
                  <a:lnTo>
                    <a:pt x="160" y="41"/>
                  </a:lnTo>
                  <a:lnTo>
                    <a:pt x="168" y="39"/>
                  </a:lnTo>
                  <a:lnTo>
                    <a:pt x="176" y="36"/>
                  </a:lnTo>
                  <a:lnTo>
                    <a:pt x="184" y="33"/>
                  </a:lnTo>
                  <a:lnTo>
                    <a:pt x="188" y="31"/>
                  </a:lnTo>
                  <a:lnTo>
                    <a:pt x="191" y="28"/>
                  </a:lnTo>
                  <a:lnTo>
                    <a:pt x="194" y="26"/>
                  </a:lnTo>
                  <a:lnTo>
                    <a:pt x="196" y="23"/>
                  </a:lnTo>
                  <a:lnTo>
                    <a:pt x="197" y="19"/>
                  </a:lnTo>
                  <a:lnTo>
                    <a:pt x="197" y="16"/>
                  </a:lnTo>
                  <a:lnTo>
                    <a:pt x="196" y="13"/>
                  </a:lnTo>
                  <a:lnTo>
                    <a:pt x="195" y="11"/>
                  </a:lnTo>
                  <a:lnTo>
                    <a:pt x="195" y="7"/>
                  </a:lnTo>
                  <a:lnTo>
                    <a:pt x="194" y="4"/>
                  </a:lnTo>
                  <a:lnTo>
                    <a:pt x="192" y="2"/>
                  </a:lnTo>
                  <a:lnTo>
                    <a:pt x="190" y="1"/>
                  </a:lnTo>
                  <a:lnTo>
                    <a:pt x="188" y="1"/>
                  </a:lnTo>
                  <a:lnTo>
                    <a:pt x="184" y="0"/>
                  </a:lnTo>
                  <a:lnTo>
                    <a:pt x="184" y="3"/>
                  </a:lnTo>
                  <a:lnTo>
                    <a:pt x="184" y="6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53" name="AK"/>
            <p:cNvSpPr>
              <a:spLocks/>
            </p:cNvSpPr>
            <p:nvPr/>
          </p:nvSpPr>
          <p:spPr bwMode="auto">
            <a:xfrm>
              <a:off x="948895" y="2931825"/>
              <a:ext cx="1004513" cy="844254"/>
            </a:xfrm>
            <a:custGeom>
              <a:avLst/>
              <a:gdLst>
                <a:gd name="T0" fmla="*/ 2147483647 w 4113"/>
                <a:gd name="T1" fmla="*/ 2147483647 h 3482"/>
                <a:gd name="T2" fmla="*/ 2147483647 w 4113"/>
                <a:gd name="T3" fmla="*/ 2147483647 h 3482"/>
                <a:gd name="T4" fmla="*/ 2147483647 w 4113"/>
                <a:gd name="T5" fmla="*/ 2147483647 h 3482"/>
                <a:gd name="T6" fmla="*/ 2147483647 w 4113"/>
                <a:gd name="T7" fmla="*/ 2147483647 h 3482"/>
                <a:gd name="T8" fmla="*/ 2147483647 w 4113"/>
                <a:gd name="T9" fmla="*/ 2147483647 h 3482"/>
                <a:gd name="T10" fmla="*/ 2147483647 w 4113"/>
                <a:gd name="T11" fmla="*/ 2147483647 h 3482"/>
                <a:gd name="T12" fmla="*/ 2147483647 w 4113"/>
                <a:gd name="T13" fmla="*/ 2147483647 h 3482"/>
                <a:gd name="T14" fmla="*/ 2147483647 w 4113"/>
                <a:gd name="T15" fmla="*/ 2147483647 h 3482"/>
                <a:gd name="T16" fmla="*/ 2147483647 w 4113"/>
                <a:gd name="T17" fmla="*/ 2147483647 h 3482"/>
                <a:gd name="T18" fmla="*/ 2147483647 w 4113"/>
                <a:gd name="T19" fmla="*/ 2147483647 h 3482"/>
                <a:gd name="T20" fmla="*/ 2147483647 w 4113"/>
                <a:gd name="T21" fmla="*/ 2147483647 h 3482"/>
                <a:gd name="T22" fmla="*/ 2147483647 w 4113"/>
                <a:gd name="T23" fmla="*/ 2147483647 h 3482"/>
                <a:gd name="T24" fmla="*/ 2147483647 w 4113"/>
                <a:gd name="T25" fmla="*/ 2147483647 h 3482"/>
                <a:gd name="T26" fmla="*/ 2147483647 w 4113"/>
                <a:gd name="T27" fmla="*/ 2147483647 h 3482"/>
                <a:gd name="T28" fmla="*/ 2147483647 w 4113"/>
                <a:gd name="T29" fmla="*/ 2147483647 h 3482"/>
                <a:gd name="T30" fmla="*/ 2147483647 w 4113"/>
                <a:gd name="T31" fmla="*/ 2147483647 h 3482"/>
                <a:gd name="T32" fmla="*/ 2147483647 w 4113"/>
                <a:gd name="T33" fmla="*/ 2147483647 h 3482"/>
                <a:gd name="T34" fmla="*/ 2147483647 w 4113"/>
                <a:gd name="T35" fmla="*/ 2147483647 h 3482"/>
                <a:gd name="T36" fmla="*/ 2147483647 w 4113"/>
                <a:gd name="T37" fmla="*/ 2147483647 h 3482"/>
                <a:gd name="T38" fmla="*/ 2147483647 w 4113"/>
                <a:gd name="T39" fmla="*/ 2147483647 h 3482"/>
                <a:gd name="T40" fmla="*/ 2147483647 w 4113"/>
                <a:gd name="T41" fmla="*/ 2147483647 h 3482"/>
                <a:gd name="T42" fmla="*/ 2147483647 w 4113"/>
                <a:gd name="T43" fmla="*/ 2147483647 h 3482"/>
                <a:gd name="T44" fmla="*/ 2147483647 w 4113"/>
                <a:gd name="T45" fmla="*/ 2147483647 h 3482"/>
                <a:gd name="T46" fmla="*/ 2147483647 w 4113"/>
                <a:gd name="T47" fmla="*/ 2147483647 h 3482"/>
                <a:gd name="T48" fmla="*/ 2147483647 w 4113"/>
                <a:gd name="T49" fmla="*/ 2147483647 h 3482"/>
                <a:gd name="T50" fmla="*/ 2147483647 w 4113"/>
                <a:gd name="T51" fmla="*/ 2147483647 h 3482"/>
                <a:gd name="T52" fmla="*/ 2147483647 w 4113"/>
                <a:gd name="T53" fmla="*/ 2147483647 h 3482"/>
                <a:gd name="T54" fmla="*/ 2147483647 w 4113"/>
                <a:gd name="T55" fmla="*/ 2147483647 h 3482"/>
                <a:gd name="T56" fmla="*/ 2147483647 w 4113"/>
                <a:gd name="T57" fmla="*/ 2147483647 h 3482"/>
                <a:gd name="T58" fmla="*/ 2147483647 w 4113"/>
                <a:gd name="T59" fmla="*/ 2147483647 h 3482"/>
                <a:gd name="T60" fmla="*/ 2147483647 w 4113"/>
                <a:gd name="T61" fmla="*/ 2147483647 h 3482"/>
                <a:gd name="T62" fmla="*/ 2147483647 w 4113"/>
                <a:gd name="T63" fmla="*/ 2147483647 h 3482"/>
                <a:gd name="T64" fmla="*/ 2147483647 w 4113"/>
                <a:gd name="T65" fmla="*/ 2147483647 h 3482"/>
                <a:gd name="T66" fmla="*/ 2147483647 w 4113"/>
                <a:gd name="T67" fmla="*/ 2147483647 h 3482"/>
                <a:gd name="T68" fmla="*/ 2147483647 w 4113"/>
                <a:gd name="T69" fmla="*/ 2147483647 h 3482"/>
                <a:gd name="T70" fmla="*/ 2147483647 w 4113"/>
                <a:gd name="T71" fmla="*/ 2147483647 h 3482"/>
                <a:gd name="T72" fmla="*/ 2147483647 w 4113"/>
                <a:gd name="T73" fmla="*/ 2147483647 h 3482"/>
                <a:gd name="T74" fmla="*/ 2147483647 w 4113"/>
                <a:gd name="T75" fmla="*/ 2147483647 h 3482"/>
                <a:gd name="T76" fmla="*/ 2147483647 w 4113"/>
                <a:gd name="T77" fmla="*/ 2147483647 h 3482"/>
                <a:gd name="T78" fmla="*/ 2147483647 w 4113"/>
                <a:gd name="T79" fmla="*/ 2147483647 h 3482"/>
                <a:gd name="T80" fmla="*/ 2147483647 w 4113"/>
                <a:gd name="T81" fmla="*/ 2147483647 h 3482"/>
                <a:gd name="T82" fmla="*/ 2147483647 w 4113"/>
                <a:gd name="T83" fmla="*/ 2147483647 h 3482"/>
                <a:gd name="T84" fmla="*/ 2147483647 w 4113"/>
                <a:gd name="T85" fmla="*/ 2147483647 h 3482"/>
                <a:gd name="T86" fmla="*/ 2147483647 w 4113"/>
                <a:gd name="T87" fmla="*/ 2147483647 h 3482"/>
                <a:gd name="T88" fmla="*/ 2147483647 w 4113"/>
                <a:gd name="T89" fmla="*/ 2147483647 h 3482"/>
                <a:gd name="T90" fmla="*/ 2147483647 w 4113"/>
                <a:gd name="T91" fmla="*/ 2147483647 h 3482"/>
                <a:gd name="T92" fmla="*/ 2147483647 w 4113"/>
                <a:gd name="T93" fmla="*/ 0 h 3482"/>
                <a:gd name="T94" fmla="*/ 2147483647 w 4113"/>
                <a:gd name="T95" fmla="*/ 2147483647 h 3482"/>
                <a:gd name="T96" fmla="*/ 2147483647 w 4113"/>
                <a:gd name="T97" fmla="*/ 2147483647 h 3482"/>
                <a:gd name="T98" fmla="*/ 2147483647 w 4113"/>
                <a:gd name="T99" fmla="*/ 2147483647 h 3482"/>
                <a:gd name="T100" fmla="*/ 2147483647 w 4113"/>
                <a:gd name="T101" fmla="*/ 2147483647 h 348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13"/>
                <a:gd name="T154" fmla="*/ 0 h 3482"/>
                <a:gd name="T155" fmla="*/ 4113 w 4113"/>
                <a:gd name="T156" fmla="*/ 3482 h 348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13" h="3482">
                  <a:moveTo>
                    <a:pt x="212" y="557"/>
                  </a:moveTo>
                  <a:lnTo>
                    <a:pt x="314" y="659"/>
                  </a:lnTo>
                  <a:lnTo>
                    <a:pt x="417" y="838"/>
                  </a:lnTo>
                  <a:lnTo>
                    <a:pt x="558" y="870"/>
                  </a:lnTo>
                  <a:lnTo>
                    <a:pt x="558" y="1081"/>
                  </a:lnTo>
                  <a:lnTo>
                    <a:pt x="384" y="1081"/>
                  </a:lnTo>
                  <a:lnTo>
                    <a:pt x="384" y="940"/>
                  </a:lnTo>
                  <a:lnTo>
                    <a:pt x="352" y="940"/>
                  </a:lnTo>
                  <a:lnTo>
                    <a:pt x="0" y="1081"/>
                  </a:lnTo>
                  <a:lnTo>
                    <a:pt x="108" y="1184"/>
                  </a:lnTo>
                  <a:lnTo>
                    <a:pt x="108" y="1324"/>
                  </a:lnTo>
                  <a:lnTo>
                    <a:pt x="244" y="1395"/>
                  </a:lnTo>
                  <a:lnTo>
                    <a:pt x="455" y="1427"/>
                  </a:lnTo>
                  <a:lnTo>
                    <a:pt x="591" y="1324"/>
                  </a:lnTo>
                  <a:lnTo>
                    <a:pt x="628" y="1567"/>
                  </a:lnTo>
                  <a:lnTo>
                    <a:pt x="487" y="1600"/>
                  </a:lnTo>
                  <a:lnTo>
                    <a:pt x="455" y="1671"/>
                  </a:lnTo>
                  <a:lnTo>
                    <a:pt x="384" y="1703"/>
                  </a:lnTo>
                  <a:lnTo>
                    <a:pt x="282" y="1638"/>
                  </a:lnTo>
                  <a:lnTo>
                    <a:pt x="212" y="1773"/>
                  </a:lnTo>
                  <a:lnTo>
                    <a:pt x="38" y="1952"/>
                  </a:lnTo>
                  <a:lnTo>
                    <a:pt x="140" y="2124"/>
                  </a:lnTo>
                  <a:lnTo>
                    <a:pt x="108" y="2195"/>
                  </a:lnTo>
                  <a:lnTo>
                    <a:pt x="244" y="2330"/>
                  </a:lnTo>
                  <a:lnTo>
                    <a:pt x="417" y="2330"/>
                  </a:lnTo>
                  <a:lnTo>
                    <a:pt x="487" y="2438"/>
                  </a:lnTo>
                  <a:lnTo>
                    <a:pt x="455" y="2503"/>
                  </a:lnTo>
                  <a:lnTo>
                    <a:pt x="487" y="2611"/>
                  </a:lnTo>
                  <a:lnTo>
                    <a:pt x="628" y="2541"/>
                  </a:lnTo>
                  <a:lnTo>
                    <a:pt x="770" y="2681"/>
                  </a:lnTo>
                  <a:lnTo>
                    <a:pt x="975" y="2574"/>
                  </a:lnTo>
                  <a:lnTo>
                    <a:pt x="910" y="2714"/>
                  </a:lnTo>
                  <a:lnTo>
                    <a:pt x="910" y="2855"/>
                  </a:lnTo>
                  <a:lnTo>
                    <a:pt x="628" y="3066"/>
                  </a:lnTo>
                  <a:lnTo>
                    <a:pt x="526" y="3201"/>
                  </a:lnTo>
                  <a:lnTo>
                    <a:pt x="417" y="3201"/>
                  </a:lnTo>
                  <a:lnTo>
                    <a:pt x="244" y="3341"/>
                  </a:lnTo>
                  <a:lnTo>
                    <a:pt x="70" y="3373"/>
                  </a:lnTo>
                  <a:lnTo>
                    <a:pt x="0" y="3444"/>
                  </a:lnTo>
                  <a:lnTo>
                    <a:pt x="70" y="3482"/>
                  </a:lnTo>
                  <a:lnTo>
                    <a:pt x="417" y="3341"/>
                  </a:lnTo>
                  <a:lnTo>
                    <a:pt x="628" y="3238"/>
                  </a:lnTo>
                  <a:lnTo>
                    <a:pt x="1045" y="2957"/>
                  </a:lnTo>
                  <a:lnTo>
                    <a:pt x="1360" y="2611"/>
                  </a:lnTo>
                  <a:lnTo>
                    <a:pt x="1392" y="2541"/>
                  </a:lnTo>
                  <a:lnTo>
                    <a:pt x="1296" y="2541"/>
                  </a:lnTo>
                  <a:lnTo>
                    <a:pt x="1604" y="2087"/>
                  </a:lnTo>
                  <a:lnTo>
                    <a:pt x="1675" y="2054"/>
                  </a:lnTo>
                  <a:lnTo>
                    <a:pt x="1675" y="2124"/>
                  </a:lnTo>
                  <a:lnTo>
                    <a:pt x="1571" y="2195"/>
                  </a:lnTo>
                  <a:lnTo>
                    <a:pt x="1533" y="2400"/>
                  </a:lnTo>
                  <a:lnTo>
                    <a:pt x="1604" y="2368"/>
                  </a:lnTo>
                  <a:lnTo>
                    <a:pt x="1533" y="2438"/>
                  </a:lnTo>
                  <a:lnTo>
                    <a:pt x="1571" y="2470"/>
                  </a:lnTo>
                  <a:lnTo>
                    <a:pt x="1783" y="2330"/>
                  </a:lnTo>
                  <a:lnTo>
                    <a:pt x="1885" y="2298"/>
                  </a:lnTo>
                  <a:lnTo>
                    <a:pt x="1918" y="2195"/>
                  </a:lnTo>
                  <a:lnTo>
                    <a:pt x="1885" y="2124"/>
                  </a:lnTo>
                  <a:lnTo>
                    <a:pt x="2092" y="2087"/>
                  </a:lnTo>
                  <a:lnTo>
                    <a:pt x="2336" y="2228"/>
                  </a:lnTo>
                  <a:lnTo>
                    <a:pt x="2547" y="2157"/>
                  </a:lnTo>
                  <a:lnTo>
                    <a:pt x="2650" y="2195"/>
                  </a:lnTo>
                  <a:lnTo>
                    <a:pt x="2790" y="2195"/>
                  </a:lnTo>
                  <a:lnTo>
                    <a:pt x="3176" y="2368"/>
                  </a:lnTo>
                  <a:lnTo>
                    <a:pt x="3246" y="2438"/>
                  </a:lnTo>
                  <a:lnTo>
                    <a:pt x="3348" y="2574"/>
                  </a:lnTo>
                  <a:lnTo>
                    <a:pt x="3555" y="2714"/>
                  </a:lnTo>
                  <a:lnTo>
                    <a:pt x="3630" y="2784"/>
                  </a:lnTo>
                  <a:lnTo>
                    <a:pt x="3874" y="2925"/>
                  </a:lnTo>
                  <a:lnTo>
                    <a:pt x="4113" y="2816"/>
                  </a:lnTo>
                  <a:lnTo>
                    <a:pt x="4113" y="2681"/>
                  </a:lnTo>
                  <a:lnTo>
                    <a:pt x="4048" y="2541"/>
                  </a:lnTo>
                  <a:lnTo>
                    <a:pt x="3939" y="2503"/>
                  </a:lnTo>
                  <a:lnTo>
                    <a:pt x="3837" y="2503"/>
                  </a:lnTo>
                  <a:lnTo>
                    <a:pt x="3695" y="2400"/>
                  </a:lnTo>
                  <a:lnTo>
                    <a:pt x="3555" y="2298"/>
                  </a:lnTo>
                  <a:lnTo>
                    <a:pt x="3278" y="2017"/>
                  </a:lnTo>
                  <a:lnTo>
                    <a:pt x="3208" y="2054"/>
                  </a:lnTo>
                  <a:lnTo>
                    <a:pt x="3138" y="2157"/>
                  </a:lnTo>
                  <a:lnTo>
                    <a:pt x="3067" y="2228"/>
                  </a:lnTo>
                  <a:lnTo>
                    <a:pt x="2823" y="2087"/>
                  </a:lnTo>
                  <a:lnTo>
                    <a:pt x="2823" y="2017"/>
                  </a:lnTo>
                  <a:lnTo>
                    <a:pt x="2617" y="2087"/>
                  </a:lnTo>
                  <a:lnTo>
                    <a:pt x="2547" y="1741"/>
                  </a:lnTo>
                  <a:lnTo>
                    <a:pt x="2373" y="973"/>
                  </a:lnTo>
                  <a:lnTo>
                    <a:pt x="2233" y="453"/>
                  </a:lnTo>
                  <a:lnTo>
                    <a:pt x="2162" y="211"/>
                  </a:lnTo>
                  <a:lnTo>
                    <a:pt x="1956" y="107"/>
                  </a:lnTo>
                  <a:lnTo>
                    <a:pt x="1848" y="172"/>
                  </a:lnTo>
                  <a:lnTo>
                    <a:pt x="1501" y="107"/>
                  </a:lnTo>
                  <a:lnTo>
                    <a:pt x="1392" y="140"/>
                  </a:lnTo>
                  <a:lnTo>
                    <a:pt x="1296" y="107"/>
                  </a:lnTo>
                  <a:lnTo>
                    <a:pt x="1296" y="70"/>
                  </a:lnTo>
                  <a:lnTo>
                    <a:pt x="975" y="0"/>
                  </a:lnTo>
                  <a:lnTo>
                    <a:pt x="943" y="70"/>
                  </a:lnTo>
                  <a:lnTo>
                    <a:pt x="770" y="70"/>
                  </a:lnTo>
                  <a:lnTo>
                    <a:pt x="628" y="172"/>
                  </a:lnTo>
                  <a:lnTo>
                    <a:pt x="526" y="281"/>
                  </a:lnTo>
                  <a:lnTo>
                    <a:pt x="487" y="383"/>
                  </a:lnTo>
                  <a:lnTo>
                    <a:pt x="417" y="453"/>
                  </a:lnTo>
                  <a:lnTo>
                    <a:pt x="282" y="453"/>
                  </a:lnTo>
                  <a:lnTo>
                    <a:pt x="212" y="55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916750" y="3776079"/>
              <a:ext cx="24108" cy="8040"/>
            </a:xfrm>
            <a:custGeom>
              <a:avLst/>
              <a:gdLst>
                <a:gd name="T0" fmla="*/ 2147483647 w 92"/>
                <a:gd name="T1" fmla="*/ 2147483647 h 53"/>
                <a:gd name="T2" fmla="*/ 2147483647 w 92"/>
                <a:gd name="T3" fmla="*/ 2147483647 h 53"/>
                <a:gd name="T4" fmla="*/ 2147483647 w 92"/>
                <a:gd name="T5" fmla="*/ 2147483647 h 53"/>
                <a:gd name="T6" fmla="*/ 2147483647 w 92"/>
                <a:gd name="T7" fmla="*/ 2147483647 h 53"/>
                <a:gd name="T8" fmla="*/ 2147483647 w 92"/>
                <a:gd name="T9" fmla="*/ 2147483647 h 53"/>
                <a:gd name="T10" fmla="*/ 2147483647 w 92"/>
                <a:gd name="T11" fmla="*/ 2147483647 h 53"/>
                <a:gd name="T12" fmla="*/ 2147483647 w 92"/>
                <a:gd name="T13" fmla="*/ 2147483647 h 53"/>
                <a:gd name="T14" fmla="*/ 2147483647 w 92"/>
                <a:gd name="T15" fmla="*/ 2147483647 h 53"/>
                <a:gd name="T16" fmla="*/ 2147483647 w 92"/>
                <a:gd name="T17" fmla="*/ 2147483647 h 53"/>
                <a:gd name="T18" fmla="*/ 2147483647 w 92"/>
                <a:gd name="T19" fmla="*/ 2147483647 h 53"/>
                <a:gd name="T20" fmla="*/ 2147483647 w 92"/>
                <a:gd name="T21" fmla="*/ 2147483647 h 53"/>
                <a:gd name="T22" fmla="*/ 2147483647 w 92"/>
                <a:gd name="T23" fmla="*/ 2147483647 h 53"/>
                <a:gd name="T24" fmla="*/ 2147483647 w 92"/>
                <a:gd name="T25" fmla="*/ 2147483647 h 53"/>
                <a:gd name="T26" fmla="*/ 2147483647 w 92"/>
                <a:gd name="T27" fmla="*/ 2147483647 h 53"/>
                <a:gd name="T28" fmla="*/ 2147483647 w 92"/>
                <a:gd name="T29" fmla="*/ 2147483647 h 53"/>
                <a:gd name="T30" fmla="*/ 2147483647 w 92"/>
                <a:gd name="T31" fmla="*/ 2147483647 h 53"/>
                <a:gd name="T32" fmla="*/ 2147483647 w 92"/>
                <a:gd name="T33" fmla="*/ 2147483647 h 53"/>
                <a:gd name="T34" fmla="*/ 0 w 92"/>
                <a:gd name="T35" fmla="*/ 2147483647 h 53"/>
                <a:gd name="T36" fmla="*/ 2147483647 w 92"/>
                <a:gd name="T37" fmla="*/ 2147483647 h 53"/>
                <a:gd name="T38" fmla="*/ 2147483647 w 92"/>
                <a:gd name="T39" fmla="*/ 2147483647 h 53"/>
                <a:gd name="T40" fmla="*/ 2147483647 w 92"/>
                <a:gd name="T41" fmla="*/ 2147483647 h 53"/>
                <a:gd name="T42" fmla="*/ 2147483647 w 92"/>
                <a:gd name="T43" fmla="*/ 2147483647 h 53"/>
                <a:gd name="T44" fmla="*/ 2147483647 w 92"/>
                <a:gd name="T45" fmla="*/ 2147483647 h 53"/>
                <a:gd name="T46" fmla="*/ 2147483647 w 92"/>
                <a:gd name="T47" fmla="*/ 2147483647 h 53"/>
                <a:gd name="T48" fmla="*/ 2147483647 w 92"/>
                <a:gd name="T49" fmla="*/ 2147483647 h 53"/>
                <a:gd name="T50" fmla="*/ 2147483647 w 92"/>
                <a:gd name="T51" fmla="*/ 2147483647 h 53"/>
                <a:gd name="T52" fmla="*/ 2147483647 w 92"/>
                <a:gd name="T53" fmla="*/ 2147483647 h 53"/>
                <a:gd name="T54" fmla="*/ 2147483647 w 92"/>
                <a:gd name="T55" fmla="*/ 2147483647 h 53"/>
                <a:gd name="T56" fmla="*/ 2147483647 w 92"/>
                <a:gd name="T57" fmla="*/ 2147483647 h 53"/>
                <a:gd name="T58" fmla="*/ 2147483647 w 92"/>
                <a:gd name="T59" fmla="*/ 2147483647 h 53"/>
                <a:gd name="T60" fmla="*/ 2147483647 w 92"/>
                <a:gd name="T61" fmla="*/ 2147483647 h 53"/>
                <a:gd name="T62" fmla="*/ 2147483647 w 92"/>
                <a:gd name="T63" fmla="*/ 2147483647 h 53"/>
                <a:gd name="T64" fmla="*/ 2147483647 w 92"/>
                <a:gd name="T65" fmla="*/ 2147483647 h 53"/>
                <a:gd name="T66" fmla="*/ 2147483647 w 92"/>
                <a:gd name="T67" fmla="*/ 2147483647 h 53"/>
                <a:gd name="T68" fmla="*/ 2147483647 w 92"/>
                <a:gd name="T69" fmla="*/ 2147483647 h 53"/>
                <a:gd name="T70" fmla="*/ 2147483647 w 92"/>
                <a:gd name="T71" fmla="*/ 2147483647 h 53"/>
                <a:gd name="T72" fmla="*/ 2147483647 w 92"/>
                <a:gd name="T73" fmla="*/ 2147483647 h 53"/>
                <a:gd name="T74" fmla="*/ 2147483647 w 92"/>
                <a:gd name="T75" fmla="*/ 2147483647 h 53"/>
                <a:gd name="T76" fmla="*/ 2147483647 w 92"/>
                <a:gd name="T77" fmla="*/ 2147483647 h 53"/>
                <a:gd name="T78" fmla="*/ 2147483647 w 92"/>
                <a:gd name="T79" fmla="*/ 2147483647 h 53"/>
                <a:gd name="T80" fmla="*/ 2147483647 w 92"/>
                <a:gd name="T81" fmla="*/ 2147483647 h 53"/>
                <a:gd name="T82" fmla="*/ 2147483647 w 92"/>
                <a:gd name="T83" fmla="*/ 2147483647 h 53"/>
                <a:gd name="T84" fmla="*/ 2147483647 w 92"/>
                <a:gd name="T85" fmla="*/ 2147483647 h 53"/>
                <a:gd name="T86" fmla="*/ 2147483647 w 92"/>
                <a:gd name="T87" fmla="*/ 2083394383 h 53"/>
                <a:gd name="T88" fmla="*/ 2147483647 w 92"/>
                <a:gd name="T89" fmla="*/ 0 h 53"/>
                <a:gd name="T90" fmla="*/ 2147483647 w 92"/>
                <a:gd name="T91" fmla="*/ 0 h 53"/>
                <a:gd name="T92" fmla="*/ 2147483647 w 92"/>
                <a:gd name="T93" fmla="*/ 0 h 53"/>
                <a:gd name="T94" fmla="*/ 2147483647 w 92"/>
                <a:gd name="T95" fmla="*/ 2147483647 h 53"/>
                <a:gd name="T96" fmla="*/ 2147483647 w 92"/>
                <a:gd name="T97" fmla="*/ 2147483647 h 53"/>
                <a:gd name="T98" fmla="*/ 2147483647 w 92"/>
                <a:gd name="T99" fmla="*/ 2147483647 h 53"/>
                <a:gd name="T100" fmla="*/ 2147483647 w 92"/>
                <a:gd name="T101" fmla="*/ 2147483647 h 53"/>
                <a:gd name="T102" fmla="*/ 2147483647 w 92"/>
                <a:gd name="T103" fmla="*/ 2147483647 h 53"/>
                <a:gd name="T104" fmla="*/ 2147483647 w 92"/>
                <a:gd name="T105" fmla="*/ 2147483647 h 53"/>
                <a:gd name="T106" fmla="*/ 2147483647 w 92"/>
                <a:gd name="T107" fmla="*/ 2147483647 h 53"/>
                <a:gd name="T108" fmla="*/ 2147483647 w 92"/>
                <a:gd name="T109" fmla="*/ 2147483647 h 53"/>
                <a:gd name="T110" fmla="*/ 2147483647 w 92"/>
                <a:gd name="T111" fmla="*/ 2147483647 h 53"/>
                <a:gd name="T112" fmla="*/ 2147483647 w 92"/>
                <a:gd name="T113" fmla="*/ 2147483647 h 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2"/>
                <a:gd name="T172" fmla="*/ 0 h 53"/>
                <a:gd name="T173" fmla="*/ 92 w 92"/>
                <a:gd name="T174" fmla="*/ 53 h 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2" h="53">
                  <a:moveTo>
                    <a:pt x="49" y="36"/>
                  </a:moveTo>
                  <a:lnTo>
                    <a:pt x="49" y="29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1" y="19"/>
                  </a:lnTo>
                  <a:lnTo>
                    <a:pt x="50" y="17"/>
                  </a:lnTo>
                  <a:lnTo>
                    <a:pt x="49" y="15"/>
                  </a:lnTo>
                  <a:lnTo>
                    <a:pt x="42" y="11"/>
                  </a:lnTo>
                  <a:lnTo>
                    <a:pt x="35" y="8"/>
                  </a:lnTo>
                  <a:lnTo>
                    <a:pt x="28" y="5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8" y="4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1" y="36"/>
                  </a:lnTo>
                  <a:lnTo>
                    <a:pt x="15" y="39"/>
                  </a:lnTo>
                  <a:lnTo>
                    <a:pt x="20" y="43"/>
                  </a:lnTo>
                  <a:lnTo>
                    <a:pt x="30" y="48"/>
                  </a:lnTo>
                  <a:lnTo>
                    <a:pt x="40" y="51"/>
                  </a:lnTo>
                  <a:lnTo>
                    <a:pt x="45" y="52"/>
                  </a:lnTo>
                  <a:lnTo>
                    <a:pt x="50" y="53"/>
                  </a:lnTo>
                  <a:lnTo>
                    <a:pt x="56" y="53"/>
                  </a:lnTo>
                  <a:lnTo>
                    <a:pt x="60" y="52"/>
                  </a:lnTo>
                  <a:lnTo>
                    <a:pt x="68" y="49"/>
                  </a:lnTo>
                  <a:lnTo>
                    <a:pt x="76" y="44"/>
                  </a:lnTo>
                  <a:lnTo>
                    <a:pt x="82" y="39"/>
                  </a:lnTo>
                  <a:lnTo>
                    <a:pt x="88" y="32"/>
                  </a:lnTo>
                  <a:lnTo>
                    <a:pt x="90" y="28"/>
                  </a:lnTo>
                  <a:lnTo>
                    <a:pt x="91" y="25"/>
                  </a:lnTo>
                  <a:lnTo>
                    <a:pt x="92" y="21"/>
                  </a:lnTo>
                  <a:lnTo>
                    <a:pt x="92" y="17"/>
                  </a:lnTo>
                  <a:lnTo>
                    <a:pt x="92" y="14"/>
                  </a:lnTo>
                  <a:lnTo>
                    <a:pt x="91" y="10"/>
                  </a:lnTo>
                  <a:lnTo>
                    <a:pt x="89" y="7"/>
                  </a:lnTo>
                  <a:lnTo>
                    <a:pt x="87" y="4"/>
                  </a:lnTo>
                  <a:lnTo>
                    <a:pt x="86" y="2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2" y="0"/>
                  </a:lnTo>
                  <a:lnTo>
                    <a:pt x="78" y="3"/>
                  </a:lnTo>
                  <a:lnTo>
                    <a:pt x="74" y="8"/>
                  </a:lnTo>
                  <a:lnTo>
                    <a:pt x="69" y="15"/>
                  </a:lnTo>
                  <a:lnTo>
                    <a:pt x="64" y="22"/>
                  </a:lnTo>
                  <a:lnTo>
                    <a:pt x="57" y="29"/>
                  </a:lnTo>
                  <a:lnTo>
                    <a:pt x="49" y="36"/>
                  </a:lnTo>
                  <a:lnTo>
                    <a:pt x="49" y="38"/>
                  </a:lnTo>
                  <a:lnTo>
                    <a:pt x="49" y="42"/>
                  </a:lnTo>
                  <a:lnTo>
                    <a:pt x="51" y="47"/>
                  </a:lnTo>
                  <a:lnTo>
                    <a:pt x="54" y="52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860497" y="3784120"/>
              <a:ext cx="48217" cy="32162"/>
            </a:xfrm>
            <a:custGeom>
              <a:avLst/>
              <a:gdLst>
                <a:gd name="T0" fmla="*/ 2147483647 w 197"/>
                <a:gd name="T1" fmla="*/ 2147483647 h 130"/>
                <a:gd name="T2" fmla="*/ 2147483647 w 197"/>
                <a:gd name="T3" fmla="*/ 2147483647 h 130"/>
                <a:gd name="T4" fmla="*/ 2147483647 w 197"/>
                <a:gd name="T5" fmla="*/ 2147483647 h 130"/>
                <a:gd name="T6" fmla="*/ 2147483647 w 197"/>
                <a:gd name="T7" fmla="*/ 2147483647 h 130"/>
                <a:gd name="T8" fmla="*/ 2147483647 w 197"/>
                <a:gd name="T9" fmla="*/ 2147483647 h 130"/>
                <a:gd name="T10" fmla="*/ 2147483647 w 197"/>
                <a:gd name="T11" fmla="*/ 2147483647 h 130"/>
                <a:gd name="T12" fmla="*/ 2147483647 w 197"/>
                <a:gd name="T13" fmla="*/ 2147483647 h 130"/>
                <a:gd name="T14" fmla="*/ 2147483647 w 197"/>
                <a:gd name="T15" fmla="*/ 2147483647 h 130"/>
                <a:gd name="T16" fmla="*/ 2147483647 w 197"/>
                <a:gd name="T17" fmla="*/ 2147483647 h 130"/>
                <a:gd name="T18" fmla="*/ 2147483647 w 197"/>
                <a:gd name="T19" fmla="*/ 2147483647 h 130"/>
                <a:gd name="T20" fmla="*/ 2147483647 w 197"/>
                <a:gd name="T21" fmla="*/ 2147483647 h 130"/>
                <a:gd name="T22" fmla="*/ 2147483647 w 197"/>
                <a:gd name="T23" fmla="*/ 2147483647 h 130"/>
                <a:gd name="T24" fmla="*/ 2147483647 w 197"/>
                <a:gd name="T25" fmla="*/ 2147483647 h 130"/>
                <a:gd name="T26" fmla="*/ 2147483647 w 197"/>
                <a:gd name="T27" fmla="*/ 2147483647 h 130"/>
                <a:gd name="T28" fmla="*/ 2147483647 w 197"/>
                <a:gd name="T29" fmla="*/ 2147483647 h 130"/>
                <a:gd name="T30" fmla="*/ 2147483647 w 197"/>
                <a:gd name="T31" fmla="*/ 2147483647 h 130"/>
                <a:gd name="T32" fmla="*/ 2147483647 w 197"/>
                <a:gd name="T33" fmla="*/ 2147483647 h 130"/>
                <a:gd name="T34" fmla="*/ 2147483647 w 197"/>
                <a:gd name="T35" fmla="*/ 2147483647 h 130"/>
                <a:gd name="T36" fmla="*/ 2147483647 w 197"/>
                <a:gd name="T37" fmla="*/ 2147483647 h 130"/>
                <a:gd name="T38" fmla="*/ 2147483647 w 197"/>
                <a:gd name="T39" fmla="*/ 2147483647 h 130"/>
                <a:gd name="T40" fmla="*/ 2147483647 w 197"/>
                <a:gd name="T41" fmla="*/ 2147483647 h 130"/>
                <a:gd name="T42" fmla="*/ 2147483647 w 197"/>
                <a:gd name="T43" fmla="*/ 2147483647 h 130"/>
                <a:gd name="T44" fmla="*/ 2147483647 w 197"/>
                <a:gd name="T45" fmla="*/ 2147483647 h 130"/>
                <a:gd name="T46" fmla="*/ 2147483647 w 197"/>
                <a:gd name="T47" fmla="*/ 2147483647 h 130"/>
                <a:gd name="T48" fmla="*/ 2147483647 w 197"/>
                <a:gd name="T49" fmla="*/ 2147483647 h 130"/>
                <a:gd name="T50" fmla="*/ 2147483647 w 197"/>
                <a:gd name="T51" fmla="*/ 2147483647 h 130"/>
                <a:gd name="T52" fmla="*/ 2147483647 w 197"/>
                <a:gd name="T53" fmla="*/ 2147483647 h 130"/>
                <a:gd name="T54" fmla="*/ 2147483647 w 197"/>
                <a:gd name="T55" fmla="*/ 2147483647 h 130"/>
                <a:gd name="T56" fmla="*/ 2147483647 w 197"/>
                <a:gd name="T57" fmla="*/ 2147483647 h 130"/>
                <a:gd name="T58" fmla="*/ 2147483647 w 197"/>
                <a:gd name="T59" fmla="*/ 2147483647 h 130"/>
                <a:gd name="T60" fmla="*/ 2147483647 w 197"/>
                <a:gd name="T61" fmla="*/ 2147483647 h 130"/>
                <a:gd name="T62" fmla="*/ 2147483647 w 197"/>
                <a:gd name="T63" fmla="*/ 2147483647 h 130"/>
                <a:gd name="T64" fmla="*/ 2147483647 w 197"/>
                <a:gd name="T65" fmla="*/ 2147483647 h 130"/>
                <a:gd name="T66" fmla="*/ 2147483647 w 197"/>
                <a:gd name="T67" fmla="*/ 2147483647 h 130"/>
                <a:gd name="T68" fmla="*/ 2147483647 w 197"/>
                <a:gd name="T69" fmla="*/ 2147483647 h 130"/>
                <a:gd name="T70" fmla="*/ 2147483647 w 197"/>
                <a:gd name="T71" fmla="*/ 2147483647 h 130"/>
                <a:gd name="T72" fmla="*/ 2147483647 w 197"/>
                <a:gd name="T73" fmla="*/ 2147483647 h 130"/>
                <a:gd name="T74" fmla="*/ 2147483647 w 197"/>
                <a:gd name="T75" fmla="*/ 2147483647 h 130"/>
                <a:gd name="T76" fmla="*/ 2147483647 w 197"/>
                <a:gd name="T77" fmla="*/ 2147483647 h 130"/>
                <a:gd name="T78" fmla="*/ 2147483647 w 197"/>
                <a:gd name="T79" fmla="*/ 2147483647 h 130"/>
                <a:gd name="T80" fmla="*/ 2147483647 w 197"/>
                <a:gd name="T81" fmla="*/ 2147483647 h 130"/>
                <a:gd name="T82" fmla="*/ 2147483647 w 197"/>
                <a:gd name="T83" fmla="*/ 2147483647 h 13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7"/>
                <a:gd name="T127" fmla="*/ 0 h 130"/>
                <a:gd name="T128" fmla="*/ 197 w 197"/>
                <a:gd name="T129" fmla="*/ 130 h 13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7" h="130">
                  <a:moveTo>
                    <a:pt x="184" y="6"/>
                  </a:moveTo>
                  <a:lnTo>
                    <a:pt x="172" y="7"/>
                  </a:lnTo>
                  <a:lnTo>
                    <a:pt x="159" y="6"/>
                  </a:lnTo>
                  <a:lnTo>
                    <a:pt x="145" y="5"/>
                  </a:lnTo>
                  <a:lnTo>
                    <a:pt x="130" y="4"/>
                  </a:lnTo>
                  <a:lnTo>
                    <a:pt x="116" y="4"/>
                  </a:lnTo>
                  <a:lnTo>
                    <a:pt x="102" y="4"/>
                  </a:lnTo>
                  <a:lnTo>
                    <a:pt x="96" y="5"/>
                  </a:lnTo>
                  <a:lnTo>
                    <a:pt x="89" y="6"/>
                  </a:lnTo>
                  <a:lnTo>
                    <a:pt x="83" y="8"/>
                  </a:lnTo>
                  <a:lnTo>
                    <a:pt x="76" y="11"/>
                  </a:lnTo>
                  <a:lnTo>
                    <a:pt x="71" y="15"/>
                  </a:lnTo>
                  <a:lnTo>
                    <a:pt x="67" y="21"/>
                  </a:lnTo>
                  <a:lnTo>
                    <a:pt x="66" y="26"/>
                  </a:lnTo>
                  <a:lnTo>
                    <a:pt x="65" y="31"/>
                  </a:lnTo>
                  <a:lnTo>
                    <a:pt x="67" y="43"/>
                  </a:lnTo>
                  <a:lnTo>
                    <a:pt x="70" y="55"/>
                  </a:lnTo>
                  <a:lnTo>
                    <a:pt x="64" y="52"/>
                  </a:lnTo>
                  <a:lnTo>
                    <a:pt x="58" y="50"/>
                  </a:lnTo>
                  <a:lnTo>
                    <a:pt x="53" y="51"/>
                  </a:lnTo>
                  <a:lnTo>
                    <a:pt x="47" y="53"/>
                  </a:lnTo>
                  <a:lnTo>
                    <a:pt x="42" y="56"/>
                  </a:lnTo>
                  <a:lnTo>
                    <a:pt x="37" y="60"/>
                  </a:lnTo>
                  <a:lnTo>
                    <a:pt x="32" y="65"/>
                  </a:lnTo>
                  <a:lnTo>
                    <a:pt x="28" y="71"/>
                  </a:lnTo>
                  <a:lnTo>
                    <a:pt x="25" y="82"/>
                  </a:lnTo>
                  <a:lnTo>
                    <a:pt x="22" y="98"/>
                  </a:lnTo>
                  <a:lnTo>
                    <a:pt x="21" y="102"/>
                  </a:lnTo>
                  <a:lnTo>
                    <a:pt x="18" y="104"/>
                  </a:lnTo>
                  <a:lnTo>
                    <a:pt x="15" y="105"/>
                  </a:lnTo>
                  <a:lnTo>
                    <a:pt x="11" y="107"/>
                  </a:lnTo>
                  <a:lnTo>
                    <a:pt x="7" y="109"/>
                  </a:lnTo>
                  <a:lnTo>
                    <a:pt x="3" y="111"/>
                  </a:lnTo>
                  <a:lnTo>
                    <a:pt x="1" y="114"/>
                  </a:lnTo>
                  <a:lnTo>
                    <a:pt x="0" y="120"/>
                  </a:lnTo>
                  <a:lnTo>
                    <a:pt x="3" y="120"/>
                  </a:lnTo>
                  <a:lnTo>
                    <a:pt x="5" y="120"/>
                  </a:lnTo>
                  <a:lnTo>
                    <a:pt x="6" y="121"/>
                  </a:lnTo>
                  <a:lnTo>
                    <a:pt x="7" y="122"/>
                  </a:lnTo>
                  <a:lnTo>
                    <a:pt x="6" y="124"/>
                  </a:lnTo>
                  <a:lnTo>
                    <a:pt x="5" y="125"/>
                  </a:lnTo>
                  <a:lnTo>
                    <a:pt x="11" y="125"/>
                  </a:lnTo>
                  <a:lnTo>
                    <a:pt x="16" y="125"/>
                  </a:lnTo>
                  <a:lnTo>
                    <a:pt x="13" y="125"/>
                  </a:lnTo>
                  <a:lnTo>
                    <a:pt x="11" y="126"/>
                  </a:lnTo>
                  <a:lnTo>
                    <a:pt x="11" y="127"/>
                  </a:lnTo>
                  <a:lnTo>
                    <a:pt x="11" y="130"/>
                  </a:lnTo>
                  <a:lnTo>
                    <a:pt x="20" y="130"/>
                  </a:lnTo>
                  <a:lnTo>
                    <a:pt x="30" y="130"/>
                  </a:lnTo>
                  <a:lnTo>
                    <a:pt x="34" y="129"/>
                  </a:lnTo>
                  <a:lnTo>
                    <a:pt x="38" y="128"/>
                  </a:lnTo>
                  <a:lnTo>
                    <a:pt x="41" y="127"/>
                  </a:lnTo>
                  <a:lnTo>
                    <a:pt x="44" y="125"/>
                  </a:lnTo>
                  <a:lnTo>
                    <a:pt x="52" y="117"/>
                  </a:lnTo>
                  <a:lnTo>
                    <a:pt x="61" y="111"/>
                  </a:lnTo>
                  <a:lnTo>
                    <a:pt x="69" y="105"/>
                  </a:lnTo>
                  <a:lnTo>
                    <a:pt x="78" y="99"/>
                  </a:lnTo>
                  <a:lnTo>
                    <a:pt x="97" y="87"/>
                  </a:lnTo>
                  <a:lnTo>
                    <a:pt x="114" y="76"/>
                  </a:lnTo>
                  <a:lnTo>
                    <a:pt x="120" y="73"/>
                  </a:lnTo>
                  <a:lnTo>
                    <a:pt x="125" y="70"/>
                  </a:lnTo>
                  <a:lnTo>
                    <a:pt x="130" y="66"/>
                  </a:lnTo>
                  <a:lnTo>
                    <a:pt x="135" y="62"/>
                  </a:lnTo>
                  <a:lnTo>
                    <a:pt x="144" y="53"/>
                  </a:lnTo>
                  <a:lnTo>
                    <a:pt x="152" y="44"/>
                  </a:lnTo>
                  <a:lnTo>
                    <a:pt x="160" y="41"/>
                  </a:lnTo>
                  <a:lnTo>
                    <a:pt x="168" y="39"/>
                  </a:lnTo>
                  <a:lnTo>
                    <a:pt x="176" y="36"/>
                  </a:lnTo>
                  <a:lnTo>
                    <a:pt x="184" y="33"/>
                  </a:lnTo>
                  <a:lnTo>
                    <a:pt x="188" y="31"/>
                  </a:lnTo>
                  <a:lnTo>
                    <a:pt x="191" y="28"/>
                  </a:lnTo>
                  <a:lnTo>
                    <a:pt x="194" y="26"/>
                  </a:lnTo>
                  <a:lnTo>
                    <a:pt x="196" y="23"/>
                  </a:lnTo>
                  <a:lnTo>
                    <a:pt x="197" y="19"/>
                  </a:lnTo>
                  <a:lnTo>
                    <a:pt x="197" y="16"/>
                  </a:lnTo>
                  <a:lnTo>
                    <a:pt x="196" y="13"/>
                  </a:lnTo>
                  <a:lnTo>
                    <a:pt x="195" y="11"/>
                  </a:lnTo>
                  <a:lnTo>
                    <a:pt x="195" y="7"/>
                  </a:lnTo>
                  <a:lnTo>
                    <a:pt x="194" y="4"/>
                  </a:lnTo>
                  <a:lnTo>
                    <a:pt x="192" y="2"/>
                  </a:lnTo>
                  <a:lnTo>
                    <a:pt x="190" y="1"/>
                  </a:lnTo>
                  <a:lnTo>
                    <a:pt x="188" y="1"/>
                  </a:lnTo>
                  <a:lnTo>
                    <a:pt x="184" y="0"/>
                  </a:lnTo>
                  <a:lnTo>
                    <a:pt x="184" y="3"/>
                  </a:lnTo>
                  <a:lnTo>
                    <a:pt x="184" y="6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20317" y="3800201"/>
              <a:ext cx="40181" cy="32162"/>
            </a:xfrm>
            <a:custGeom>
              <a:avLst/>
              <a:gdLst>
                <a:gd name="T0" fmla="*/ 2147483647 w 176"/>
                <a:gd name="T1" fmla="*/ 2147483647 h 133"/>
                <a:gd name="T2" fmla="*/ 2147483647 w 176"/>
                <a:gd name="T3" fmla="*/ 2147483647 h 133"/>
                <a:gd name="T4" fmla="*/ 2147483647 w 176"/>
                <a:gd name="T5" fmla="*/ 2147483647 h 133"/>
                <a:gd name="T6" fmla="*/ 2147483647 w 176"/>
                <a:gd name="T7" fmla="*/ 2147483647 h 133"/>
                <a:gd name="T8" fmla="*/ 2147483647 w 176"/>
                <a:gd name="T9" fmla="*/ 2147483647 h 133"/>
                <a:gd name="T10" fmla="*/ 2147483647 w 176"/>
                <a:gd name="T11" fmla="*/ 0 h 133"/>
                <a:gd name="T12" fmla="*/ 2147483647 w 176"/>
                <a:gd name="T13" fmla="*/ 0 h 133"/>
                <a:gd name="T14" fmla="*/ 2147483647 w 176"/>
                <a:gd name="T15" fmla="*/ 2147483647 h 133"/>
                <a:gd name="T16" fmla="*/ 2147483647 w 176"/>
                <a:gd name="T17" fmla="*/ 2147483647 h 133"/>
                <a:gd name="T18" fmla="*/ 2147483647 w 176"/>
                <a:gd name="T19" fmla="*/ 2147483647 h 133"/>
                <a:gd name="T20" fmla="*/ 2147483647 w 176"/>
                <a:gd name="T21" fmla="*/ 2147483647 h 133"/>
                <a:gd name="T22" fmla="*/ 2147483647 w 176"/>
                <a:gd name="T23" fmla="*/ 2147483647 h 133"/>
                <a:gd name="T24" fmla="*/ 2147483647 w 176"/>
                <a:gd name="T25" fmla="*/ 2147483647 h 133"/>
                <a:gd name="T26" fmla="*/ 2147483647 w 176"/>
                <a:gd name="T27" fmla="*/ 2147483647 h 133"/>
                <a:gd name="T28" fmla="*/ 2147483647 w 176"/>
                <a:gd name="T29" fmla="*/ 2147483647 h 133"/>
                <a:gd name="T30" fmla="*/ 2147483647 w 176"/>
                <a:gd name="T31" fmla="*/ 2147483647 h 133"/>
                <a:gd name="T32" fmla="*/ 2147483647 w 176"/>
                <a:gd name="T33" fmla="*/ 2147483647 h 133"/>
                <a:gd name="T34" fmla="*/ 2147483647 w 176"/>
                <a:gd name="T35" fmla="*/ 2147483647 h 133"/>
                <a:gd name="T36" fmla="*/ 2147483647 w 176"/>
                <a:gd name="T37" fmla="*/ 2147483647 h 133"/>
                <a:gd name="T38" fmla="*/ 2147483647 w 176"/>
                <a:gd name="T39" fmla="*/ 2147483647 h 133"/>
                <a:gd name="T40" fmla="*/ 2147483647 w 176"/>
                <a:gd name="T41" fmla="*/ 2147483647 h 133"/>
                <a:gd name="T42" fmla="*/ 2147483647 w 176"/>
                <a:gd name="T43" fmla="*/ 2147483647 h 133"/>
                <a:gd name="T44" fmla="*/ 0 w 176"/>
                <a:gd name="T45" fmla="*/ 2147483647 h 133"/>
                <a:gd name="T46" fmla="*/ 2147483647 w 176"/>
                <a:gd name="T47" fmla="*/ 2147483647 h 133"/>
                <a:gd name="T48" fmla="*/ 2147483647 w 176"/>
                <a:gd name="T49" fmla="*/ 2147483647 h 133"/>
                <a:gd name="T50" fmla="*/ 2147483647 w 176"/>
                <a:gd name="T51" fmla="*/ 2147483647 h 133"/>
                <a:gd name="T52" fmla="*/ 2147483647 w 176"/>
                <a:gd name="T53" fmla="*/ 2147483647 h 133"/>
                <a:gd name="T54" fmla="*/ 2147483647 w 176"/>
                <a:gd name="T55" fmla="*/ 2147483647 h 133"/>
                <a:gd name="T56" fmla="*/ 2147483647 w 176"/>
                <a:gd name="T57" fmla="*/ 2147483647 h 133"/>
                <a:gd name="T58" fmla="*/ 2147483647 w 176"/>
                <a:gd name="T59" fmla="*/ 2147483647 h 133"/>
                <a:gd name="T60" fmla="*/ 2147483647 w 176"/>
                <a:gd name="T61" fmla="*/ 2147483647 h 133"/>
                <a:gd name="T62" fmla="*/ 2147483647 w 176"/>
                <a:gd name="T63" fmla="*/ 2147483647 h 133"/>
                <a:gd name="T64" fmla="*/ 2147483647 w 176"/>
                <a:gd name="T65" fmla="*/ 2147483647 h 133"/>
                <a:gd name="T66" fmla="*/ 2147483647 w 176"/>
                <a:gd name="T67" fmla="*/ 2147483647 h 133"/>
                <a:gd name="T68" fmla="*/ 2147483647 w 176"/>
                <a:gd name="T69" fmla="*/ 2147483647 h 133"/>
                <a:gd name="T70" fmla="*/ 2147483647 w 176"/>
                <a:gd name="T71" fmla="*/ 2147483647 h 133"/>
                <a:gd name="T72" fmla="*/ 2147483647 w 176"/>
                <a:gd name="T73" fmla="*/ 2147483647 h 133"/>
                <a:gd name="T74" fmla="*/ 2147483647 w 176"/>
                <a:gd name="T75" fmla="*/ 2147483647 h 1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6"/>
                <a:gd name="T115" fmla="*/ 0 h 133"/>
                <a:gd name="T116" fmla="*/ 176 w 176"/>
                <a:gd name="T117" fmla="*/ 133 h 13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6" h="133">
                  <a:moveTo>
                    <a:pt x="159" y="46"/>
                  </a:moveTo>
                  <a:lnTo>
                    <a:pt x="163" y="41"/>
                  </a:lnTo>
                  <a:lnTo>
                    <a:pt x="167" y="35"/>
                  </a:lnTo>
                  <a:lnTo>
                    <a:pt x="171" y="29"/>
                  </a:lnTo>
                  <a:lnTo>
                    <a:pt x="174" y="22"/>
                  </a:lnTo>
                  <a:lnTo>
                    <a:pt x="176" y="16"/>
                  </a:lnTo>
                  <a:lnTo>
                    <a:pt x="176" y="9"/>
                  </a:lnTo>
                  <a:lnTo>
                    <a:pt x="175" y="7"/>
                  </a:lnTo>
                  <a:lnTo>
                    <a:pt x="174" y="5"/>
                  </a:lnTo>
                  <a:lnTo>
                    <a:pt x="172" y="3"/>
                  </a:lnTo>
                  <a:lnTo>
                    <a:pt x="169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7" y="0"/>
                  </a:lnTo>
                  <a:lnTo>
                    <a:pt x="141" y="2"/>
                  </a:lnTo>
                  <a:lnTo>
                    <a:pt x="135" y="3"/>
                  </a:lnTo>
                  <a:lnTo>
                    <a:pt x="130" y="6"/>
                  </a:lnTo>
                  <a:lnTo>
                    <a:pt x="125" y="9"/>
                  </a:lnTo>
                  <a:lnTo>
                    <a:pt x="116" y="16"/>
                  </a:lnTo>
                  <a:lnTo>
                    <a:pt x="108" y="24"/>
                  </a:lnTo>
                  <a:lnTo>
                    <a:pt x="100" y="32"/>
                  </a:lnTo>
                  <a:lnTo>
                    <a:pt x="94" y="40"/>
                  </a:lnTo>
                  <a:lnTo>
                    <a:pt x="91" y="45"/>
                  </a:lnTo>
                  <a:lnTo>
                    <a:pt x="89" y="52"/>
                  </a:lnTo>
                  <a:lnTo>
                    <a:pt x="89" y="59"/>
                  </a:lnTo>
                  <a:lnTo>
                    <a:pt x="88" y="67"/>
                  </a:lnTo>
                  <a:lnTo>
                    <a:pt x="84" y="71"/>
                  </a:lnTo>
                  <a:lnTo>
                    <a:pt x="80" y="75"/>
                  </a:lnTo>
                  <a:lnTo>
                    <a:pt x="73" y="79"/>
                  </a:lnTo>
                  <a:lnTo>
                    <a:pt x="66" y="83"/>
                  </a:lnTo>
                  <a:lnTo>
                    <a:pt x="62" y="87"/>
                  </a:lnTo>
                  <a:lnTo>
                    <a:pt x="57" y="89"/>
                  </a:lnTo>
                  <a:lnTo>
                    <a:pt x="52" y="89"/>
                  </a:lnTo>
                  <a:lnTo>
                    <a:pt x="45" y="89"/>
                  </a:lnTo>
                  <a:lnTo>
                    <a:pt x="40" y="91"/>
                  </a:lnTo>
                  <a:lnTo>
                    <a:pt x="35" y="94"/>
                  </a:lnTo>
                  <a:lnTo>
                    <a:pt x="32" y="97"/>
                  </a:lnTo>
                  <a:lnTo>
                    <a:pt x="30" y="100"/>
                  </a:lnTo>
                  <a:lnTo>
                    <a:pt x="25" y="106"/>
                  </a:lnTo>
                  <a:lnTo>
                    <a:pt x="17" y="110"/>
                  </a:lnTo>
                  <a:lnTo>
                    <a:pt x="12" y="115"/>
                  </a:lnTo>
                  <a:lnTo>
                    <a:pt x="5" y="118"/>
                  </a:lnTo>
                  <a:lnTo>
                    <a:pt x="2" y="121"/>
                  </a:lnTo>
                  <a:lnTo>
                    <a:pt x="1" y="123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4" y="130"/>
                  </a:lnTo>
                  <a:lnTo>
                    <a:pt x="7" y="132"/>
                  </a:lnTo>
                  <a:lnTo>
                    <a:pt x="11" y="133"/>
                  </a:lnTo>
                  <a:lnTo>
                    <a:pt x="15" y="132"/>
                  </a:lnTo>
                  <a:lnTo>
                    <a:pt x="19" y="132"/>
                  </a:lnTo>
                  <a:lnTo>
                    <a:pt x="23" y="130"/>
                  </a:lnTo>
                  <a:lnTo>
                    <a:pt x="26" y="128"/>
                  </a:lnTo>
                  <a:lnTo>
                    <a:pt x="29" y="126"/>
                  </a:lnTo>
                  <a:lnTo>
                    <a:pt x="35" y="124"/>
                  </a:lnTo>
                  <a:lnTo>
                    <a:pt x="40" y="121"/>
                  </a:lnTo>
                  <a:lnTo>
                    <a:pt x="45" y="117"/>
                  </a:lnTo>
                  <a:lnTo>
                    <a:pt x="50" y="113"/>
                  </a:lnTo>
                  <a:lnTo>
                    <a:pt x="58" y="106"/>
                  </a:lnTo>
                  <a:lnTo>
                    <a:pt x="66" y="100"/>
                  </a:lnTo>
                  <a:lnTo>
                    <a:pt x="82" y="93"/>
                  </a:lnTo>
                  <a:lnTo>
                    <a:pt x="96" y="89"/>
                  </a:lnTo>
                  <a:lnTo>
                    <a:pt x="103" y="86"/>
                  </a:lnTo>
                  <a:lnTo>
                    <a:pt x="111" y="82"/>
                  </a:lnTo>
                  <a:lnTo>
                    <a:pt x="118" y="78"/>
                  </a:lnTo>
                  <a:lnTo>
                    <a:pt x="126" y="72"/>
                  </a:lnTo>
                  <a:lnTo>
                    <a:pt x="131" y="70"/>
                  </a:lnTo>
                  <a:lnTo>
                    <a:pt x="136" y="67"/>
                  </a:lnTo>
                  <a:lnTo>
                    <a:pt x="141" y="63"/>
                  </a:lnTo>
                  <a:lnTo>
                    <a:pt x="145" y="59"/>
                  </a:lnTo>
                  <a:lnTo>
                    <a:pt x="149" y="55"/>
                  </a:lnTo>
                  <a:lnTo>
                    <a:pt x="154" y="51"/>
                  </a:lnTo>
                  <a:lnTo>
                    <a:pt x="159" y="48"/>
                  </a:lnTo>
                  <a:lnTo>
                    <a:pt x="164" y="46"/>
                  </a:lnTo>
                  <a:lnTo>
                    <a:pt x="161" y="46"/>
                  </a:lnTo>
                  <a:lnTo>
                    <a:pt x="159" y="46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804245" y="3840404"/>
              <a:ext cx="8036" cy="0"/>
            </a:xfrm>
            <a:custGeom>
              <a:avLst/>
              <a:gdLst>
                <a:gd name="T0" fmla="*/ 2147483647 w 43"/>
                <a:gd name="T1" fmla="*/ 0 h 17"/>
                <a:gd name="T2" fmla="*/ 2147483647 w 43"/>
                <a:gd name="T3" fmla="*/ 0 h 17"/>
                <a:gd name="T4" fmla="*/ 2147483647 w 43"/>
                <a:gd name="T5" fmla="*/ 0 h 17"/>
                <a:gd name="T6" fmla="*/ 2147483647 w 43"/>
                <a:gd name="T7" fmla="*/ 0 h 17"/>
                <a:gd name="T8" fmla="*/ 2147483647 w 43"/>
                <a:gd name="T9" fmla="*/ 0 h 17"/>
                <a:gd name="T10" fmla="*/ 2147483647 w 43"/>
                <a:gd name="T11" fmla="*/ 0 h 17"/>
                <a:gd name="T12" fmla="*/ 2147483647 w 43"/>
                <a:gd name="T13" fmla="*/ 0 h 17"/>
                <a:gd name="T14" fmla="*/ 0 w 43"/>
                <a:gd name="T15" fmla="*/ 0 h 17"/>
                <a:gd name="T16" fmla="*/ 0 w 43"/>
                <a:gd name="T17" fmla="*/ 0 h 17"/>
                <a:gd name="T18" fmla="*/ 2147483647 w 43"/>
                <a:gd name="T19" fmla="*/ 0 h 17"/>
                <a:gd name="T20" fmla="*/ 2147483647 w 43"/>
                <a:gd name="T21" fmla="*/ 0 h 17"/>
                <a:gd name="T22" fmla="*/ 2147483647 w 43"/>
                <a:gd name="T23" fmla="*/ 0 h 17"/>
                <a:gd name="T24" fmla="*/ 2147483647 w 43"/>
                <a:gd name="T25" fmla="*/ 0 h 17"/>
                <a:gd name="T26" fmla="*/ 2147483647 w 43"/>
                <a:gd name="T27" fmla="*/ 0 h 17"/>
                <a:gd name="T28" fmla="*/ 2147483647 w 43"/>
                <a:gd name="T29" fmla="*/ 0 h 17"/>
                <a:gd name="T30" fmla="*/ 2147483647 w 43"/>
                <a:gd name="T31" fmla="*/ 0 h 17"/>
                <a:gd name="T32" fmla="*/ 2147483647 w 43"/>
                <a:gd name="T33" fmla="*/ 0 h 17"/>
                <a:gd name="T34" fmla="*/ 2147483647 w 43"/>
                <a:gd name="T35" fmla="*/ 0 h 17"/>
                <a:gd name="T36" fmla="*/ 2147483647 w 43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17"/>
                <a:gd name="T59" fmla="*/ 43 w 43"/>
                <a:gd name="T60" fmla="*/ 0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17">
                  <a:moveTo>
                    <a:pt x="33" y="0"/>
                  </a:moveTo>
                  <a:lnTo>
                    <a:pt x="22" y="2"/>
                  </a:lnTo>
                  <a:lnTo>
                    <a:pt x="12" y="4"/>
                  </a:lnTo>
                  <a:lnTo>
                    <a:pt x="7" y="5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1" y="17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34" y="15"/>
                  </a:lnTo>
                  <a:lnTo>
                    <a:pt x="39" y="11"/>
                  </a:lnTo>
                  <a:lnTo>
                    <a:pt x="43" y="5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739956" y="3856484"/>
              <a:ext cx="16072" cy="8040"/>
            </a:xfrm>
            <a:custGeom>
              <a:avLst/>
              <a:gdLst>
                <a:gd name="T0" fmla="*/ 2147483647 w 65"/>
                <a:gd name="T1" fmla="*/ 2147483647 h 50"/>
                <a:gd name="T2" fmla="*/ 2147483647 w 65"/>
                <a:gd name="T3" fmla="*/ 2147483647 h 50"/>
                <a:gd name="T4" fmla="*/ 2147483647 w 65"/>
                <a:gd name="T5" fmla="*/ 1320166502 h 50"/>
                <a:gd name="T6" fmla="*/ 2147483647 w 65"/>
                <a:gd name="T7" fmla="*/ 0 h 50"/>
                <a:gd name="T8" fmla="*/ 2147483647 w 65"/>
                <a:gd name="T9" fmla="*/ 0 h 50"/>
                <a:gd name="T10" fmla="*/ 2147483647 w 65"/>
                <a:gd name="T11" fmla="*/ 0 h 50"/>
                <a:gd name="T12" fmla="*/ 2147483647 w 65"/>
                <a:gd name="T13" fmla="*/ 2147483647 h 50"/>
                <a:gd name="T14" fmla="*/ 2147483647 w 65"/>
                <a:gd name="T15" fmla="*/ 2147483647 h 50"/>
                <a:gd name="T16" fmla="*/ 2147483647 w 65"/>
                <a:gd name="T17" fmla="*/ 2147483647 h 50"/>
                <a:gd name="T18" fmla="*/ 2147483647 w 65"/>
                <a:gd name="T19" fmla="*/ 2147483647 h 50"/>
                <a:gd name="T20" fmla="*/ 2147483647 w 65"/>
                <a:gd name="T21" fmla="*/ 2147483647 h 50"/>
                <a:gd name="T22" fmla="*/ 2147483647 w 65"/>
                <a:gd name="T23" fmla="*/ 2147483647 h 50"/>
                <a:gd name="T24" fmla="*/ 2147483647 w 65"/>
                <a:gd name="T25" fmla="*/ 2147483647 h 50"/>
                <a:gd name="T26" fmla="*/ 2147483647 w 65"/>
                <a:gd name="T27" fmla="*/ 2147483647 h 50"/>
                <a:gd name="T28" fmla="*/ 2147483647 w 65"/>
                <a:gd name="T29" fmla="*/ 2147483647 h 50"/>
                <a:gd name="T30" fmla="*/ 2147483647 w 65"/>
                <a:gd name="T31" fmla="*/ 2147483647 h 50"/>
                <a:gd name="T32" fmla="*/ 2147483647 w 65"/>
                <a:gd name="T33" fmla="*/ 2147483647 h 50"/>
                <a:gd name="T34" fmla="*/ 2147483647 w 65"/>
                <a:gd name="T35" fmla="*/ 2147483647 h 50"/>
                <a:gd name="T36" fmla="*/ 2147483647 w 65"/>
                <a:gd name="T37" fmla="*/ 2147483647 h 50"/>
                <a:gd name="T38" fmla="*/ 2147483647 w 65"/>
                <a:gd name="T39" fmla="*/ 2147483647 h 50"/>
                <a:gd name="T40" fmla="*/ 2147483647 w 65"/>
                <a:gd name="T41" fmla="*/ 2147483647 h 50"/>
                <a:gd name="T42" fmla="*/ 2147483647 w 65"/>
                <a:gd name="T43" fmla="*/ 2147483647 h 50"/>
                <a:gd name="T44" fmla="*/ 2147483647 w 65"/>
                <a:gd name="T45" fmla="*/ 2147483647 h 50"/>
                <a:gd name="T46" fmla="*/ 2147483647 w 65"/>
                <a:gd name="T47" fmla="*/ 2147483647 h 50"/>
                <a:gd name="T48" fmla="*/ 2147483647 w 65"/>
                <a:gd name="T49" fmla="*/ 2147483647 h 50"/>
                <a:gd name="T50" fmla="*/ 2147483647 w 65"/>
                <a:gd name="T51" fmla="*/ 2147483647 h 50"/>
                <a:gd name="T52" fmla="*/ 2147483647 w 65"/>
                <a:gd name="T53" fmla="*/ 2147483647 h 50"/>
                <a:gd name="T54" fmla="*/ 2147483647 w 65"/>
                <a:gd name="T55" fmla="*/ 2147483647 h 50"/>
                <a:gd name="T56" fmla="*/ 2147483647 w 65"/>
                <a:gd name="T57" fmla="*/ 2147483647 h 50"/>
                <a:gd name="T58" fmla="*/ 2147483647 w 65"/>
                <a:gd name="T59" fmla="*/ 2147483647 h 50"/>
                <a:gd name="T60" fmla="*/ 0 w 65"/>
                <a:gd name="T61" fmla="*/ 2147483647 h 50"/>
                <a:gd name="T62" fmla="*/ 2147483647 w 65"/>
                <a:gd name="T63" fmla="*/ 2147483647 h 50"/>
                <a:gd name="T64" fmla="*/ 2147483647 w 65"/>
                <a:gd name="T65" fmla="*/ 2147483647 h 50"/>
                <a:gd name="T66" fmla="*/ 2147483647 w 65"/>
                <a:gd name="T67" fmla="*/ 2147483647 h 50"/>
                <a:gd name="T68" fmla="*/ 2147483647 w 65"/>
                <a:gd name="T69" fmla="*/ 2147483647 h 50"/>
                <a:gd name="T70" fmla="*/ 2147483647 w 65"/>
                <a:gd name="T71" fmla="*/ 2147483647 h 50"/>
                <a:gd name="T72" fmla="*/ 2147483647 w 65"/>
                <a:gd name="T73" fmla="*/ 2147483647 h 50"/>
                <a:gd name="T74" fmla="*/ 2147483647 w 65"/>
                <a:gd name="T75" fmla="*/ 2147483647 h 50"/>
                <a:gd name="T76" fmla="*/ 2147483647 w 65"/>
                <a:gd name="T77" fmla="*/ 2147483647 h 50"/>
                <a:gd name="T78" fmla="*/ 2147483647 w 65"/>
                <a:gd name="T79" fmla="*/ 2147483647 h 50"/>
                <a:gd name="T80" fmla="*/ 2147483647 w 65"/>
                <a:gd name="T81" fmla="*/ 2147483647 h 50"/>
                <a:gd name="T82" fmla="*/ 2147483647 w 65"/>
                <a:gd name="T83" fmla="*/ 2147483647 h 50"/>
                <a:gd name="T84" fmla="*/ 2147483647 w 65"/>
                <a:gd name="T85" fmla="*/ 2147483647 h 5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5"/>
                <a:gd name="T130" fmla="*/ 0 h 50"/>
                <a:gd name="T131" fmla="*/ 65 w 65"/>
                <a:gd name="T132" fmla="*/ 50 h 5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5" h="50">
                  <a:moveTo>
                    <a:pt x="32" y="7"/>
                  </a:moveTo>
                  <a:lnTo>
                    <a:pt x="36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2" y="3"/>
                  </a:lnTo>
                  <a:lnTo>
                    <a:pt x="63" y="5"/>
                  </a:lnTo>
                  <a:lnTo>
                    <a:pt x="65" y="8"/>
                  </a:lnTo>
                  <a:lnTo>
                    <a:pt x="65" y="11"/>
                  </a:lnTo>
                  <a:lnTo>
                    <a:pt x="65" y="14"/>
                  </a:lnTo>
                  <a:lnTo>
                    <a:pt x="65" y="18"/>
                  </a:lnTo>
                  <a:lnTo>
                    <a:pt x="57" y="18"/>
                  </a:lnTo>
                  <a:lnTo>
                    <a:pt x="48" y="18"/>
                  </a:lnTo>
                  <a:lnTo>
                    <a:pt x="56" y="23"/>
                  </a:lnTo>
                  <a:lnTo>
                    <a:pt x="59" y="23"/>
                  </a:lnTo>
                  <a:lnTo>
                    <a:pt x="59" y="25"/>
                  </a:lnTo>
                  <a:lnTo>
                    <a:pt x="58" y="27"/>
                  </a:lnTo>
                  <a:lnTo>
                    <a:pt x="56" y="28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4"/>
                  </a:lnTo>
                  <a:lnTo>
                    <a:pt x="38" y="35"/>
                  </a:lnTo>
                  <a:lnTo>
                    <a:pt x="35" y="37"/>
                  </a:lnTo>
                  <a:lnTo>
                    <a:pt x="33" y="41"/>
                  </a:lnTo>
                  <a:lnTo>
                    <a:pt x="32" y="45"/>
                  </a:lnTo>
                  <a:lnTo>
                    <a:pt x="24" y="48"/>
                  </a:lnTo>
                  <a:lnTo>
                    <a:pt x="16" y="49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6" y="40"/>
                  </a:lnTo>
                  <a:lnTo>
                    <a:pt x="9" y="36"/>
                  </a:lnTo>
                  <a:lnTo>
                    <a:pt x="14" y="32"/>
                  </a:lnTo>
                  <a:lnTo>
                    <a:pt x="23" y="25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6" y="15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5" y="9"/>
                  </a:lnTo>
                  <a:lnTo>
                    <a:pt x="32" y="7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691739" y="3864525"/>
              <a:ext cx="24108" cy="8040"/>
            </a:xfrm>
            <a:custGeom>
              <a:avLst/>
              <a:gdLst>
                <a:gd name="T0" fmla="*/ 2147483647 w 77"/>
                <a:gd name="T1" fmla="*/ 2147483647 h 53"/>
                <a:gd name="T2" fmla="*/ 2147483647 w 77"/>
                <a:gd name="T3" fmla="*/ 2147483647 h 53"/>
                <a:gd name="T4" fmla="*/ 2147483647 w 77"/>
                <a:gd name="T5" fmla="*/ 2147483647 h 53"/>
                <a:gd name="T6" fmla="*/ 2147483647 w 77"/>
                <a:gd name="T7" fmla="*/ 2147483647 h 53"/>
                <a:gd name="T8" fmla="*/ 2147483647 w 77"/>
                <a:gd name="T9" fmla="*/ 2147483647 h 53"/>
                <a:gd name="T10" fmla="*/ 2147483647 w 77"/>
                <a:gd name="T11" fmla="*/ 2147483647 h 53"/>
                <a:gd name="T12" fmla="*/ 2147483647 w 77"/>
                <a:gd name="T13" fmla="*/ 2147483647 h 53"/>
                <a:gd name="T14" fmla="*/ 2147483647 w 77"/>
                <a:gd name="T15" fmla="*/ 1044587759 h 53"/>
                <a:gd name="T16" fmla="*/ 2147483647 w 77"/>
                <a:gd name="T17" fmla="*/ 0 h 53"/>
                <a:gd name="T18" fmla="*/ 2147483647 w 77"/>
                <a:gd name="T19" fmla="*/ 0 h 53"/>
                <a:gd name="T20" fmla="*/ 2147483647 w 77"/>
                <a:gd name="T21" fmla="*/ 1044587759 h 53"/>
                <a:gd name="T22" fmla="*/ 2147483647 w 77"/>
                <a:gd name="T23" fmla="*/ 2083394383 h 53"/>
                <a:gd name="T24" fmla="*/ 2147483647 w 77"/>
                <a:gd name="T25" fmla="*/ 2147483647 h 53"/>
                <a:gd name="T26" fmla="*/ 2147483647 w 77"/>
                <a:gd name="T27" fmla="*/ 2147483647 h 53"/>
                <a:gd name="T28" fmla="*/ 2147483647 w 77"/>
                <a:gd name="T29" fmla="*/ 2147483647 h 53"/>
                <a:gd name="T30" fmla="*/ 2147483647 w 77"/>
                <a:gd name="T31" fmla="*/ 2147483647 h 53"/>
                <a:gd name="T32" fmla="*/ 2147483647 w 77"/>
                <a:gd name="T33" fmla="*/ 2147483647 h 53"/>
                <a:gd name="T34" fmla="*/ 2147483647 w 77"/>
                <a:gd name="T35" fmla="*/ 2147483647 h 53"/>
                <a:gd name="T36" fmla="*/ 2147483647 w 77"/>
                <a:gd name="T37" fmla="*/ 2147483647 h 53"/>
                <a:gd name="T38" fmla="*/ 2147483647 w 77"/>
                <a:gd name="T39" fmla="*/ 2147483647 h 53"/>
                <a:gd name="T40" fmla="*/ 2147483647 w 77"/>
                <a:gd name="T41" fmla="*/ 2147483647 h 53"/>
                <a:gd name="T42" fmla="*/ 2147483647 w 77"/>
                <a:gd name="T43" fmla="*/ 2147483647 h 53"/>
                <a:gd name="T44" fmla="*/ 2147483647 w 77"/>
                <a:gd name="T45" fmla="*/ 2147483647 h 53"/>
                <a:gd name="T46" fmla="*/ 2147483647 w 77"/>
                <a:gd name="T47" fmla="*/ 2147483647 h 53"/>
                <a:gd name="T48" fmla="*/ 2147483647 w 77"/>
                <a:gd name="T49" fmla="*/ 2147483647 h 53"/>
                <a:gd name="T50" fmla="*/ 0 w 77"/>
                <a:gd name="T51" fmla="*/ 2147483647 h 53"/>
                <a:gd name="T52" fmla="*/ 0 w 77"/>
                <a:gd name="T53" fmla="*/ 2147483647 h 53"/>
                <a:gd name="T54" fmla="*/ 2147483647 w 77"/>
                <a:gd name="T55" fmla="*/ 2147483647 h 53"/>
                <a:gd name="T56" fmla="*/ 2147483647 w 77"/>
                <a:gd name="T57" fmla="*/ 2147483647 h 53"/>
                <a:gd name="T58" fmla="*/ 2147483647 w 77"/>
                <a:gd name="T59" fmla="*/ 2147483647 h 53"/>
                <a:gd name="T60" fmla="*/ 2147483647 w 77"/>
                <a:gd name="T61" fmla="*/ 2147483647 h 53"/>
                <a:gd name="T62" fmla="*/ 2147483647 w 77"/>
                <a:gd name="T63" fmla="*/ 2147483647 h 53"/>
                <a:gd name="T64" fmla="*/ 2147483647 w 77"/>
                <a:gd name="T65" fmla="*/ 2147483647 h 53"/>
                <a:gd name="T66" fmla="*/ 2147483647 w 77"/>
                <a:gd name="T67" fmla="*/ 2147483647 h 53"/>
                <a:gd name="T68" fmla="*/ 2147483647 w 77"/>
                <a:gd name="T69" fmla="*/ 2147483647 h 53"/>
                <a:gd name="T70" fmla="*/ 2147483647 w 77"/>
                <a:gd name="T71" fmla="*/ 2147483647 h 53"/>
                <a:gd name="T72" fmla="*/ 2147483647 w 77"/>
                <a:gd name="T73" fmla="*/ 2147483647 h 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7"/>
                <a:gd name="T112" fmla="*/ 0 h 53"/>
                <a:gd name="T113" fmla="*/ 77 w 77"/>
                <a:gd name="T114" fmla="*/ 53 h 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7" h="53">
                  <a:moveTo>
                    <a:pt x="55" y="20"/>
                  </a:moveTo>
                  <a:lnTo>
                    <a:pt x="54" y="15"/>
                  </a:lnTo>
                  <a:lnTo>
                    <a:pt x="51" y="10"/>
                  </a:lnTo>
                  <a:lnTo>
                    <a:pt x="49" y="8"/>
                  </a:lnTo>
                  <a:lnTo>
                    <a:pt x="47" y="6"/>
                  </a:lnTo>
                  <a:lnTo>
                    <a:pt x="49" y="5"/>
                  </a:lnTo>
                  <a:lnTo>
                    <a:pt x="50" y="4"/>
                  </a:lnTo>
                  <a:lnTo>
                    <a:pt x="57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1"/>
                  </a:lnTo>
                  <a:lnTo>
                    <a:pt x="69" y="2"/>
                  </a:lnTo>
                  <a:lnTo>
                    <a:pt x="71" y="4"/>
                  </a:lnTo>
                  <a:lnTo>
                    <a:pt x="75" y="13"/>
                  </a:lnTo>
                  <a:lnTo>
                    <a:pt x="77" y="21"/>
                  </a:lnTo>
                  <a:lnTo>
                    <a:pt x="77" y="25"/>
                  </a:lnTo>
                  <a:lnTo>
                    <a:pt x="76" y="28"/>
                  </a:lnTo>
                  <a:lnTo>
                    <a:pt x="74" y="30"/>
                  </a:lnTo>
                  <a:lnTo>
                    <a:pt x="71" y="31"/>
                  </a:lnTo>
                  <a:lnTo>
                    <a:pt x="55" y="39"/>
                  </a:lnTo>
                  <a:lnTo>
                    <a:pt x="38" y="46"/>
                  </a:lnTo>
                  <a:lnTo>
                    <a:pt x="29" y="49"/>
                  </a:lnTo>
                  <a:lnTo>
                    <a:pt x="20" y="51"/>
                  </a:lnTo>
                  <a:lnTo>
                    <a:pt x="11" y="53"/>
                  </a:lnTo>
                  <a:lnTo>
                    <a:pt x="1" y="53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3" y="40"/>
                  </a:lnTo>
                  <a:lnTo>
                    <a:pt x="10" y="37"/>
                  </a:lnTo>
                  <a:lnTo>
                    <a:pt x="20" y="34"/>
                  </a:lnTo>
                  <a:lnTo>
                    <a:pt x="30" y="32"/>
                  </a:lnTo>
                  <a:lnTo>
                    <a:pt x="40" y="29"/>
                  </a:lnTo>
                  <a:lnTo>
                    <a:pt x="44" y="27"/>
                  </a:lnTo>
                  <a:lnTo>
                    <a:pt x="49" y="25"/>
                  </a:lnTo>
                  <a:lnTo>
                    <a:pt x="53" y="23"/>
                  </a:lnTo>
                  <a:lnTo>
                    <a:pt x="55" y="2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675667" y="3864525"/>
              <a:ext cx="0" cy="8040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2147483647 h 6"/>
                <a:gd name="T8" fmla="*/ 0 w 10"/>
                <a:gd name="T9" fmla="*/ 2147483647 h 6"/>
                <a:gd name="T10" fmla="*/ 0 w 10"/>
                <a:gd name="T11" fmla="*/ 2147483647 h 6"/>
                <a:gd name="T12" fmla="*/ 0 w 10"/>
                <a:gd name="T13" fmla="*/ 2147483647 h 6"/>
                <a:gd name="T14" fmla="*/ 0 w 10"/>
                <a:gd name="T15" fmla="*/ 2147483647 h 6"/>
                <a:gd name="T16" fmla="*/ 0 w 10"/>
                <a:gd name="T17" fmla="*/ 2147483647 h 6"/>
                <a:gd name="T18" fmla="*/ 0 w 10"/>
                <a:gd name="T19" fmla="*/ 2147483647 h 6"/>
                <a:gd name="T20" fmla="*/ 0 w 10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6"/>
                <a:gd name="T35" fmla="*/ 0 w 10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6">
                  <a:moveTo>
                    <a:pt x="10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643523" y="3864525"/>
              <a:ext cx="16072" cy="16081"/>
            </a:xfrm>
            <a:custGeom>
              <a:avLst/>
              <a:gdLst>
                <a:gd name="T0" fmla="*/ 2147483647 w 84"/>
                <a:gd name="T1" fmla="*/ 2147483647 h 76"/>
                <a:gd name="T2" fmla="*/ 2147483647 w 84"/>
                <a:gd name="T3" fmla="*/ 2147483647 h 76"/>
                <a:gd name="T4" fmla="*/ 2147483647 w 84"/>
                <a:gd name="T5" fmla="*/ 2147483647 h 76"/>
                <a:gd name="T6" fmla="*/ 2147483647 w 84"/>
                <a:gd name="T7" fmla="*/ 2147483647 h 76"/>
                <a:gd name="T8" fmla="*/ 2147483647 w 84"/>
                <a:gd name="T9" fmla="*/ 2147483647 h 76"/>
                <a:gd name="T10" fmla="*/ 2147483647 w 84"/>
                <a:gd name="T11" fmla="*/ 2147483647 h 76"/>
                <a:gd name="T12" fmla="*/ 2147483647 w 84"/>
                <a:gd name="T13" fmla="*/ 2147483647 h 76"/>
                <a:gd name="T14" fmla="*/ 2147483647 w 84"/>
                <a:gd name="T15" fmla="*/ 2147483647 h 76"/>
                <a:gd name="T16" fmla="*/ 2147483647 w 84"/>
                <a:gd name="T17" fmla="*/ 2147483647 h 76"/>
                <a:gd name="T18" fmla="*/ 2147483647 w 84"/>
                <a:gd name="T19" fmla="*/ 2147483647 h 76"/>
                <a:gd name="T20" fmla="*/ 2147483647 w 84"/>
                <a:gd name="T21" fmla="*/ 2147483647 h 76"/>
                <a:gd name="T22" fmla="*/ 2147483647 w 84"/>
                <a:gd name="T23" fmla="*/ 2147483647 h 76"/>
                <a:gd name="T24" fmla="*/ 2147483647 w 84"/>
                <a:gd name="T25" fmla="*/ 2147483647 h 76"/>
                <a:gd name="T26" fmla="*/ 2147483647 w 84"/>
                <a:gd name="T27" fmla="*/ 2147483647 h 76"/>
                <a:gd name="T28" fmla="*/ 2147483647 w 84"/>
                <a:gd name="T29" fmla="*/ 2147483647 h 76"/>
                <a:gd name="T30" fmla="*/ 2147483647 w 84"/>
                <a:gd name="T31" fmla="*/ 2147483647 h 76"/>
                <a:gd name="T32" fmla="*/ 2147483647 w 84"/>
                <a:gd name="T33" fmla="*/ 2147483647 h 76"/>
                <a:gd name="T34" fmla="*/ 2147483647 w 84"/>
                <a:gd name="T35" fmla="*/ 2147483647 h 76"/>
                <a:gd name="T36" fmla="*/ 2147483647 w 84"/>
                <a:gd name="T37" fmla="*/ 0 h 76"/>
                <a:gd name="T38" fmla="*/ 2147483647 w 84"/>
                <a:gd name="T39" fmla="*/ 2147483647 h 76"/>
                <a:gd name="T40" fmla="*/ 2147483647 w 84"/>
                <a:gd name="T41" fmla="*/ 2147483647 h 76"/>
                <a:gd name="T42" fmla="*/ 2147483647 w 84"/>
                <a:gd name="T43" fmla="*/ 2147483647 h 76"/>
                <a:gd name="T44" fmla="*/ 2147483647 w 84"/>
                <a:gd name="T45" fmla="*/ 2147483647 h 76"/>
                <a:gd name="T46" fmla="*/ 0 w 84"/>
                <a:gd name="T47" fmla="*/ 2147483647 h 76"/>
                <a:gd name="T48" fmla="*/ 0 w 84"/>
                <a:gd name="T49" fmla="*/ 2147483647 h 76"/>
                <a:gd name="T50" fmla="*/ 2147483647 w 84"/>
                <a:gd name="T51" fmla="*/ 2147483647 h 76"/>
                <a:gd name="T52" fmla="*/ 2147483647 w 84"/>
                <a:gd name="T53" fmla="*/ 2147483647 h 76"/>
                <a:gd name="T54" fmla="*/ 2147483647 w 84"/>
                <a:gd name="T55" fmla="*/ 2147483647 h 76"/>
                <a:gd name="T56" fmla="*/ 2147483647 w 84"/>
                <a:gd name="T57" fmla="*/ 2147483647 h 76"/>
                <a:gd name="T58" fmla="*/ 2147483647 w 84"/>
                <a:gd name="T59" fmla="*/ 2147483647 h 76"/>
                <a:gd name="T60" fmla="*/ 2147483647 w 84"/>
                <a:gd name="T61" fmla="*/ 2147483647 h 76"/>
                <a:gd name="T62" fmla="*/ 2147483647 w 84"/>
                <a:gd name="T63" fmla="*/ 2147483647 h 76"/>
                <a:gd name="T64" fmla="*/ 2147483647 w 84"/>
                <a:gd name="T65" fmla="*/ 2147483647 h 76"/>
                <a:gd name="T66" fmla="*/ 2147483647 w 84"/>
                <a:gd name="T67" fmla="*/ 2147483647 h 76"/>
                <a:gd name="T68" fmla="*/ 2147483647 w 84"/>
                <a:gd name="T69" fmla="*/ 2147483647 h 76"/>
                <a:gd name="T70" fmla="*/ 2147483647 w 84"/>
                <a:gd name="T71" fmla="*/ 2147483647 h 76"/>
                <a:gd name="T72" fmla="*/ 2147483647 w 84"/>
                <a:gd name="T73" fmla="*/ 2147483647 h 76"/>
                <a:gd name="T74" fmla="*/ 2147483647 w 84"/>
                <a:gd name="T75" fmla="*/ 2147483647 h 76"/>
                <a:gd name="T76" fmla="*/ 2147483647 w 84"/>
                <a:gd name="T77" fmla="*/ 2147483647 h 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4"/>
                <a:gd name="T118" fmla="*/ 0 h 76"/>
                <a:gd name="T119" fmla="*/ 84 w 84"/>
                <a:gd name="T120" fmla="*/ 76 h 7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4" h="76">
                  <a:moveTo>
                    <a:pt x="76" y="76"/>
                  </a:moveTo>
                  <a:lnTo>
                    <a:pt x="80" y="73"/>
                  </a:lnTo>
                  <a:lnTo>
                    <a:pt x="83" y="72"/>
                  </a:lnTo>
                  <a:lnTo>
                    <a:pt x="84" y="71"/>
                  </a:lnTo>
                  <a:lnTo>
                    <a:pt x="81" y="71"/>
                  </a:lnTo>
                  <a:lnTo>
                    <a:pt x="74" y="66"/>
                  </a:lnTo>
                  <a:lnTo>
                    <a:pt x="67" y="60"/>
                  </a:lnTo>
                  <a:lnTo>
                    <a:pt x="61" y="54"/>
                  </a:lnTo>
                  <a:lnTo>
                    <a:pt x="55" y="45"/>
                  </a:lnTo>
                  <a:lnTo>
                    <a:pt x="45" y="30"/>
                  </a:lnTo>
                  <a:lnTo>
                    <a:pt x="33" y="17"/>
                  </a:lnTo>
                  <a:lnTo>
                    <a:pt x="38" y="22"/>
                  </a:lnTo>
                  <a:lnTo>
                    <a:pt x="37" y="21"/>
                  </a:lnTo>
                  <a:lnTo>
                    <a:pt x="31" y="16"/>
                  </a:lnTo>
                  <a:lnTo>
                    <a:pt x="22" y="9"/>
                  </a:lnTo>
                  <a:lnTo>
                    <a:pt x="18" y="5"/>
                  </a:lnTo>
                  <a:lnTo>
                    <a:pt x="14" y="3"/>
                  </a:lnTo>
                  <a:lnTo>
                    <a:pt x="10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9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1" y="33"/>
                  </a:lnTo>
                  <a:lnTo>
                    <a:pt x="27" y="38"/>
                  </a:lnTo>
                  <a:lnTo>
                    <a:pt x="39" y="52"/>
                  </a:lnTo>
                  <a:lnTo>
                    <a:pt x="49" y="66"/>
                  </a:lnTo>
                  <a:lnTo>
                    <a:pt x="58" y="69"/>
                  </a:lnTo>
                  <a:lnTo>
                    <a:pt x="67" y="71"/>
                  </a:lnTo>
                  <a:lnTo>
                    <a:pt x="70" y="72"/>
                  </a:lnTo>
                  <a:lnTo>
                    <a:pt x="73" y="73"/>
                  </a:lnTo>
                  <a:lnTo>
                    <a:pt x="75" y="75"/>
                  </a:lnTo>
                  <a:lnTo>
                    <a:pt x="76" y="76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611378" y="3848444"/>
              <a:ext cx="16072" cy="16081"/>
            </a:xfrm>
            <a:custGeom>
              <a:avLst/>
              <a:gdLst>
                <a:gd name="T0" fmla="*/ 2147483647 w 56"/>
                <a:gd name="T1" fmla="*/ 2147483647 h 65"/>
                <a:gd name="T2" fmla="*/ 2147483647 w 56"/>
                <a:gd name="T3" fmla="*/ 2147483647 h 65"/>
                <a:gd name="T4" fmla="*/ 2147483647 w 56"/>
                <a:gd name="T5" fmla="*/ 2147483647 h 65"/>
                <a:gd name="T6" fmla="*/ 2147483647 w 56"/>
                <a:gd name="T7" fmla="*/ 2147483647 h 65"/>
                <a:gd name="T8" fmla="*/ 2147483647 w 56"/>
                <a:gd name="T9" fmla="*/ 0 h 65"/>
                <a:gd name="T10" fmla="*/ 2147483647 w 56"/>
                <a:gd name="T11" fmla="*/ 2147483647 h 65"/>
                <a:gd name="T12" fmla="*/ 2147483647 w 56"/>
                <a:gd name="T13" fmla="*/ 2147483647 h 65"/>
                <a:gd name="T14" fmla="*/ 2147483647 w 56"/>
                <a:gd name="T15" fmla="*/ 2147483647 h 65"/>
                <a:gd name="T16" fmla="*/ 2147483647 w 56"/>
                <a:gd name="T17" fmla="*/ 2147483647 h 65"/>
                <a:gd name="T18" fmla="*/ 2147483647 w 56"/>
                <a:gd name="T19" fmla="*/ 2147483647 h 65"/>
                <a:gd name="T20" fmla="*/ 2147483647 w 56"/>
                <a:gd name="T21" fmla="*/ 2147483647 h 65"/>
                <a:gd name="T22" fmla="*/ 2147483647 w 56"/>
                <a:gd name="T23" fmla="*/ 2147483647 h 65"/>
                <a:gd name="T24" fmla="*/ 2147483647 w 56"/>
                <a:gd name="T25" fmla="*/ 2147483647 h 65"/>
                <a:gd name="T26" fmla="*/ 2147483647 w 56"/>
                <a:gd name="T27" fmla="*/ 2147483647 h 65"/>
                <a:gd name="T28" fmla="*/ 2147483647 w 56"/>
                <a:gd name="T29" fmla="*/ 2147483647 h 65"/>
                <a:gd name="T30" fmla="*/ 2147483647 w 56"/>
                <a:gd name="T31" fmla="*/ 2147483647 h 65"/>
                <a:gd name="T32" fmla="*/ 2147483647 w 56"/>
                <a:gd name="T33" fmla="*/ 2147483647 h 65"/>
                <a:gd name="T34" fmla="*/ 2147483647 w 56"/>
                <a:gd name="T35" fmla="*/ 2147483647 h 65"/>
                <a:gd name="T36" fmla="*/ 2147483647 w 56"/>
                <a:gd name="T37" fmla="*/ 2147483647 h 65"/>
                <a:gd name="T38" fmla="*/ 2147483647 w 56"/>
                <a:gd name="T39" fmla="*/ 2147483647 h 65"/>
                <a:gd name="T40" fmla="*/ 2147483647 w 56"/>
                <a:gd name="T41" fmla="*/ 2147483647 h 65"/>
                <a:gd name="T42" fmla="*/ 2147483647 w 56"/>
                <a:gd name="T43" fmla="*/ 2147483647 h 65"/>
                <a:gd name="T44" fmla="*/ 2147483647 w 56"/>
                <a:gd name="T45" fmla="*/ 2147483647 h 65"/>
                <a:gd name="T46" fmla="*/ 2147483647 w 56"/>
                <a:gd name="T47" fmla="*/ 2147483647 h 65"/>
                <a:gd name="T48" fmla="*/ 0 w 56"/>
                <a:gd name="T49" fmla="*/ 2147483647 h 65"/>
                <a:gd name="T50" fmla="*/ 2147483647 w 56"/>
                <a:gd name="T51" fmla="*/ 2147483647 h 65"/>
                <a:gd name="T52" fmla="*/ 2147483647 w 56"/>
                <a:gd name="T53" fmla="*/ 2147483647 h 65"/>
                <a:gd name="T54" fmla="*/ 2147483647 w 56"/>
                <a:gd name="T55" fmla="*/ 2147483647 h 65"/>
                <a:gd name="T56" fmla="*/ 2147483647 w 56"/>
                <a:gd name="T57" fmla="*/ 2147483647 h 65"/>
                <a:gd name="T58" fmla="*/ 2147483647 w 56"/>
                <a:gd name="T59" fmla="*/ 2147483647 h 65"/>
                <a:gd name="T60" fmla="*/ 2147483647 w 56"/>
                <a:gd name="T61" fmla="*/ 2147483647 h 65"/>
                <a:gd name="T62" fmla="*/ 2147483647 w 56"/>
                <a:gd name="T63" fmla="*/ 2147483647 h 65"/>
                <a:gd name="T64" fmla="*/ 2147483647 w 56"/>
                <a:gd name="T65" fmla="*/ 2147483647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65"/>
                <a:gd name="T101" fmla="*/ 56 w 56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65">
                  <a:moveTo>
                    <a:pt x="21" y="32"/>
                  </a:moveTo>
                  <a:lnTo>
                    <a:pt x="26" y="24"/>
                  </a:lnTo>
                  <a:lnTo>
                    <a:pt x="33" y="16"/>
                  </a:lnTo>
                  <a:lnTo>
                    <a:pt x="43" y="8"/>
                  </a:lnTo>
                  <a:lnTo>
                    <a:pt x="54" y="0"/>
                  </a:lnTo>
                  <a:lnTo>
                    <a:pt x="55" y="4"/>
                  </a:lnTo>
                  <a:lnTo>
                    <a:pt x="56" y="7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3" y="18"/>
                  </a:lnTo>
                  <a:lnTo>
                    <a:pt x="49" y="23"/>
                  </a:lnTo>
                  <a:lnTo>
                    <a:pt x="40" y="30"/>
                  </a:lnTo>
                  <a:lnTo>
                    <a:pt x="31" y="38"/>
                  </a:lnTo>
                  <a:lnTo>
                    <a:pt x="34" y="46"/>
                  </a:lnTo>
                  <a:lnTo>
                    <a:pt x="38" y="49"/>
                  </a:lnTo>
                  <a:lnTo>
                    <a:pt x="35" y="53"/>
                  </a:lnTo>
                  <a:lnTo>
                    <a:pt x="32" y="56"/>
                  </a:lnTo>
                  <a:lnTo>
                    <a:pt x="29" y="59"/>
                  </a:lnTo>
                  <a:lnTo>
                    <a:pt x="26" y="61"/>
                  </a:lnTo>
                  <a:lnTo>
                    <a:pt x="20" y="64"/>
                  </a:lnTo>
                  <a:lnTo>
                    <a:pt x="16" y="65"/>
                  </a:lnTo>
                  <a:lnTo>
                    <a:pt x="11" y="62"/>
                  </a:lnTo>
                  <a:lnTo>
                    <a:pt x="8" y="59"/>
                  </a:lnTo>
                  <a:lnTo>
                    <a:pt x="3" y="55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8" y="47"/>
                  </a:lnTo>
                  <a:lnTo>
                    <a:pt x="10" y="45"/>
                  </a:lnTo>
                  <a:lnTo>
                    <a:pt x="12" y="43"/>
                  </a:lnTo>
                  <a:lnTo>
                    <a:pt x="14" y="41"/>
                  </a:lnTo>
                  <a:lnTo>
                    <a:pt x="15" y="38"/>
                  </a:lnTo>
                  <a:lnTo>
                    <a:pt x="17" y="34"/>
                  </a:lnTo>
                  <a:lnTo>
                    <a:pt x="21" y="32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39053" y="3800201"/>
              <a:ext cx="16072" cy="8040"/>
            </a:xfrm>
            <a:custGeom>
              <a:avLst/>
              <a:gdLst>
                <a:gd name="T0" fmla="*/ 0 w 55"/>
                <a:gd name="T1" fmla="*/ 2147483647 h 43"/>
                <a:gd name="T2" fmla="*/ 2147483647 w 55"/>
                <a:gd name="T3" fmla="*/ 2147483647 h 43"/>
                <a:gd name="T4" fmla="*/ 2147483647 w 55"/>
                <a:gd name="T5" fmla="*/ 2147483647 h 43"/>
                <a:gd name="T6" fmla="*/ 2147483647 w 55"/>
                <a:gd name="T7" fmla="*/ 2147483647 h 43"/>
                <a:gd name="T8" fmla="*/ 2147483647 w 55"/>
                <a:gd name="T9" fmla="*/ 2147483647 h 43"/>
                <a:gd name="T10" fmla="*/ 2147483647 w 55"/>
                <a:gd name="T11" fmla="*/ 2147483647 h 43"/>
                <a:gd name="T12" fmla="*/ 2147483647 w 55"/>
                <a:gd name="T13" fmla="*/ 0 h 43"/>
                <a:gd name="T14" fmla="*/ 2147483647 w 55"/>
                <a:gd name="T15" fmla="*/ 2147483647 h 43"/>
                <a:gd name="T16" fmla="*/ 2147483647 w 55"/>
                <a:gd name="T17" fmla="*/ 2147483647 h 43"/>
                <a:gd name="T18" fmla="*/ 2147483647 w 55"/>
                <a:gd name="T19" fmla="*/ 2147483647 h 43"/>
                <a:gd name="T20" fmla="*/ 2147483647 w 55"/>
                <a:gd name="T21" fmla="*/ 2147483647 h 43"/>
                <a:gd name="T22" fmla="*/ 2147483647 w 55"/>
                <a:gd name="T23" fmla="*/ 2147483647 h 43"/>
                <a:gd name="T24" fmla="*/ 2147483647 w 55"/>
                <a:gd name="T25" fmla="*/ 2147483647 h 43"/>
                <a:gd name="T26" fmla="*/ 2147483647 w 55"/>
                <a:gd name="T27" fmla="*/ 2147483647 h 43"/>
                <a:gd name="T28" fmla="*/ 2147483647 w 55"/>
                <a:gd name="T29" fmla="*/ 2147483647 h 43"/>
                <a:gd name="T30" fmla="*/ 2147483647 w 55"/>
                <a:gd name="T31" fmla="*/ 2147483647 h 43"/>
                <a:gd name="T32" fmla="*/ 2147483647 w 55"/>
                <a:gd name="T33" fmla="*/ 2147483647 h 43"/>
                <a:gd name="T34" fmla="*/ 2147483647 w 55"/>
                <a:gd name="T35" fmla="*/ 2147483647 h 43"/>
                <a:gd name="T36" fmla="*/ 2147483647 w 55"/>
                <a:gd name="T37" fmla="*/ 2147483647 h 43"/>
                <a:gd name="T38" fmla="*/ 2147483647 w 55"/>
                <a:gd name="T39" fmla="*/ 2147483647 h 43"/>
                <a:gd name="T40" fmla="*/ 2147483647 w 55"/>
                <a:gd name="T41" fmla="*/ 2147483647 h 43"/>
                <a:gd name="T42" fmla="*/ 2147483647 w 55"/>
                <a:gd name="T43" fmla="*/ 2147483647 h 43"/>
                <a:gd name="T44" fmla="*/ 2147483647 w 55"/>
                <a:gd name="T45" fmla="*/ 2147483647 h 43"/>
                <a:gd name="T46" fmla="*/ 2147483647 w 55"/>
                <a:gd name="T47" fmla="*/ 2147483647 h 43"/>
                <a:gd name="T48" fmla="*/ 2147483647 w 55"/>
                <a:gd name="T49" fmla="*/ 2147483647 h 43"/>
                <a:gd name="T50" fmla="*/ 2147483647 w 55"/>
                <a:gd name="T51" fmla="*/ 2147483647 h 43"/>
                <a:gd name="T52" fmla="*/ 0 w 55"/>
                <a:gd name="T53" fmla="*/ 2147483647 h 4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5"/>
                <a:gd name="T82" fmla="*/ 0 h 43"/>
                <a:gd name="T83" fmla="*/ 55 w 55"/>
                <a:gd name="T84" fmla="*/ 43 h 4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5" h="43">
                  <a:moveTo>
                    <a:pt x="0" y="33"/>
                  </a:moveTo>
                  <a:lnTo>
                    <a:pt x="14" y="25"/>
                  </a:lnTo>
                  <a:lnTo>
                    <a:pt x="27" y="19"/>
                  </a:lnTo>
                  <a:lnTo>
                    <a:pt x="34" y="14"/>
                  </a:lnTo>
                  <a:lnTo>
                    <a:pt x="41" y="10"/>
                  </a:lnTo>
                  <a:lnTo>
                    <a:pt x="48" y="5"/>
                  </a:lnTo>
                  <a:lnTo>
                    <a:pt x="54" y="0"/>
                  </a:lnTo>
                  <a:lnTo>
                    <a:pt x="55" y="3"/>
                  </a:lnTo>
                  <a:lnTo>
                    <a:pt x="55" y="7"/>
                  </a:lnTo>
                  <a:lnTo>
                    <a:pt x="54" y="10"/>
                  </a:lnTo>
                  <a:lnTo>
                    <a:pt x="53" y="12"/>
                  </a:lnTo>
                  <a:lnTo>
                    <a:pt x="50" y="17"/>
                  </a:lnTo>
                  <a:lnTo>
                    <a:pt x="47" y="22"/>
                  </a:lnTo>
                  <a:lnTo>
                    <a:pt x="43" y="26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1" y="36"/>
                  </a:lnTo>
                  <a:lnTo>
                    <a:pt x="42" y="39"/>
                  </a:lnTo>
                  <a:lnTo>
                    <a:pt x="43" y="43"/>
                  </a:lnTo>
                  <a:lnTo>
                    <a:pt x="38" y="43"/>
                  </a:lnTo>
                  <a:lnTo>
                    <a:pt x="33" y="43"/>
                  </a:lnTo>
                  <a:lnTo>
                    <a:pt x="29" y="40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17" y="36"/>
                  </a:lnTo>
                  <a:lnTo>
                    <a:pt x="8" y="35"/>
                  </a:lnTo>
                  <a:lnTo>
                    <a:pt x="0" y="33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522981" y="3776079"/>
              <a:ext cx="24108" cy="16081"/>
            </a:xfrm>
            <a:custGeom>
              <a:avLst/>
              <a:gdLst>
                <a:gd name="T0" fmla="*/ 2147483647 w 100"/>
                <a:gd name="T1" fmla="*/ 2147483647 h 42"/>
                <a:gd name="T2" fmla="*/ 2147483647 w 100"/>
                <a:gd name="T3" fmla="*/ 2147483647 h 42"/>
                <a:gd name="T4" fmla="*/ 2147483647 w 100"/>
                <a:gd name="T5" fmla="*/ 2147483647 h 42"/>
                <a:gd name="T6" fmla="*/ 2147483647 w 100"/>
                <a:gd name="T7" fmla="*/ 2147483647 h 42"/>
                <a:gd name="T8" fmla="*/ 2147483647 w 100"/>
                <a:gd name="T9" fmla="*/ 2147483647 h 42"/>
                <a:gd name="T10" fmla="*/ 2147483647 w 100"/>
                <a:gd name="T11" fmla="*/ 0 h 42"/>
                <a:gd name="T12" fmla="*/ 2147483647 w 100"/>
                <a:gd name="T13" fmla="*/ 0 h 42"/>
                <a:gd name="T14" fmla="*/ 2147483647 w 100"/>
                <a:gd name="T15" fmla="*/ 2147483647 h 42"/>
                <a:gd name="T16" fmla="*/ 2147483647 w 100"/>
                <a:gd name="T17" fmla="*/ 2147483647 h 42"/>
                <a:gd name="T18" fmla="*/ 2147483647 w 100"/>
                <a:gd name="T19" fmla="*/ 2147483647 h 42"/>
                <a:gd name="T20" fmla="*/ 2147483647 w 100"/>
                <a:gd name="T21" fmla="*/ 2147483647 h 42"/>
                <a:gd name="T22" fmla="*/ 2147483647 w 100"/>
                <a:gd name="T23" fmla="*/ 2147483647 h 42"/>
                <a:gd name="T24" fmla="*/ 2147483647 w 100"/>
                <a:gd name="T25" fmla="*/ 2147483647 h 42"/>
                <a:gd name="T26" fmla="*/ 2147483647 w 100"/>
                <a:gd name="T27" fmla="*/ 2147483647 h 42"/>
                <a:gd name="T28" fmla="*/ 2147483647 w 100"/>
                <a:gd name="T29" fmla="*/ 2147483647 h 42"/>
                <a:gd name="T30" fmla="*/ 2147483647 w 100"/>
                <a:gd name="T31" fmla="*/ 2147483647 h 42"/>
                <a:gd name="T32" fmla="*/ 2147483647 w 100"/>
                <a:gd name="T33" fmla="*/ 2147483647 h 42"/>
                <a:gd name="T34" fmla="*/ 2147483647 w 100"/>
                <a:gd name="T35" fmla="*/ 2147483647 h 42"/>
                <a:gd name="T36" fmla="*/ 2147483647 w 100"/>
                <a:gd name="T37" fmla="*/ 2147483647 h 42"/>
                <a:gd name="T38" fmla="*/ 2147483647 w 100"/>
                <a:gd name="T39" fmla="*/ 2147483647 h 42"/>
                <a:gd name="T40" fmla="*/ 2147483647 w 100"/>
                <a:gd name="T41" fmla="*/ 2147483647 h 42"/>
                <a:gd name="T42" fmla="*/ 2147483647 w 100"/>
                <a:gd name="T43" fmla="*/ 2147483647 h 42"/>
                <a:gd name="T44" fmla="*/ 2147483647 w 100"/>
                <a:gd name="T45" fmla="*/ 2147483647 h 42"/>
                <a:gd name="T46" fmla="*/ 2147483647 w 100"/>
                <a:gd name="T47" fmla="*/ 2147483647 h 42"/>
                <a:gd name="T48" fmla="*/ 2147483647 w 100"/>
                <a:gd name="T49" fmla="*/ 2147483647 h 42"/>
                <a:gd name="T50" fmla="*/ 2147483647 w 100"/>
                <a:gd name="T51" fmla="*/ 2147483647 h 42"/>
                <a:gd name="T52" fmla="*/ 2147483647 w 100"/>
                <a:gd name="T53" fmla="*/ 2147483647 h 42"/>
                <a:gd name="T54" fmla="*/ 2147483647 w 100"/>
                <a:gd name="T55" fmla="*/ 2147483647 h 42"/>
                <a:gd name="T56" fmla="*/ 2147483647 w 100"/>
                <a:gd name="T57" fmla="*/ 2147483647 h 42"/>
                <a:gd name="T58" fmla="*/ 2147483647 w 100"/>
                <a:gd name="T59" fmla="*/ 2147483647 h 42"/>
                <a:gd name="T60" fmla="*/ 2147483647 w 100"/>
                <a:gd name="T61" fmla="*/ 2147483647 h 42"/>
                <a:gd name="T62" fmla="*/ 2147483647 w 100"/>
                <a:gd name="T63" fmla="*/ 2147483647 h 42"/>
                <a:gd name="T64" fmla="*/ 2147483647 w 100"/>
                <a:gd name="T65" fmla="*/ 2147483647 h 42"/>
                <a:gd name="T66" fmla="*/ 2147483647 w 100"/>
                <a:gd name="T67" fmla="*/ 2147483647 h 42"/>
                <a:gd name="T68" fmla="*/ 2147483647 w 100"/>
                <a:gd name="T69" fmla="*/ 2147483647 h 42"/>
                <a:gd name="T70" fmla="*/ 2147483647 w 100"/>
                <a:gd name="T71" fmla="*/ 2147483647 h 42"/>
                <a:gd name="T72" fmla="*/ 2147483647 w 100"/>
                <a:gd name="T73" fmla="*/ 2147483647 h 42"/>
                <a:gd name="T74" fmla="*/ 2147483647 w 100"/>
                <a:gd name="T75" fmla="*/ 2147483647 h 42"/>
                <a:gd name="T76" fmla="*/ 2147483647 w 100"/>
                <a:gd name="T77" fmla="*/ 2147483647 h 42"/>
                <a:gd name="T78" fmla="*/ 2147483647 w 100"/>
                <a:gd name="T79" fmla="*/ 2147483647 h 42"/>
                <a:gd name="T80" fmla="*/ 2147483647 w 100"/>
                <a:gd name="T81" fmla="*/ 2147483647 h 42"/>
                <a:gd name="T82" fmla="*/ 2147483647 w 100"/>
                <a:gd name="T83" fmla="*/ 2147483647 h 42"/>
                <a:gd name="T84" fmla="*/ 2147483647 w 100"/>
                <a:gd name="T85" fmla="*/ 2147483647 h 42"/>
                <a:gd name="T86" fmla="*/ 2147483647 w 100"/>
                <a:gd name="T87" fmla="*/ 2147483647 h 42"/>
                <a:gd name="T88" fmla="*/ 2147483647 w 100"/>
                <a:gd name="T89" fmla="*/ 2147483647 h 42"/>
                <a:gd name="T90" fmla="*/ 2147483647 w 100"/>
                <a:gd name="T91" fmla="*/ 2147483647 h 42"/>
                <a:gd name="T92" fmla="*/ 2147483647 w 100"/>
                <a:gd name="T93" fmla="*/ 2147483647 h 42"/>
                <a:gd name="T94" fmla="*/ 2147483647 w 100"/>
                <a:gd name="T95" fmla="*/ 2147483647 h 42"/>
                <a:gd name="T96" fmla="*/ 2147483647 w 100"/>
                <a:gd name="T97" fmla="*/ 2147483647 h 42"/>
                <a:gd name="T98" fmla="*/ 2147483647 w 100"/>
                <a:gd name="T99" fmla="*/ 2147483647 h 42"/>
                <a:gd name="T100" fmla="*/ 0 w 100"/>
                <a:gd name="T101" fmla="*/ 2147483647 h 42"/>
                <a:gd name="T102" fmla="*/ 0 w 100"/>
                <a:gd name="T103" fmla="*/ 2147483647 h 42"/>
                <a:gd name="T104" fmla="*/ 2147483647 w 100"/>
                <a:gd name="T105" fmla="*/ 214748364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0"/>
                <a:gd name="T160" fmla="*/ 0 h 42"/>
                <a:gd name="T161" fmla="*/ 100 w 100"/>
                <a:gd name="T162" fmla="*/ 42 h 4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0" h="42">
                  <a:moveTo>
                    <a:pt x="1" y="14"/>
                  </a:moveTo>
                  <a:lnTo>
                    <a:pt x="10" y="9"/>
                  </a:lnTo>
                  <a:lnTo>
                    <a:pt x="18" y="5"/>
                  </a:lnTo>
                  <a:lnTo>
                    <a:pt x="28" y="2"/>
                  </a:lnTo>
                  <a:lnTo>
                    <a:pt x="37" y="1"/>
                  </a:lnTo>
                  <a:lnTo>
                    <a:pt x="46" y="0"/>
                  </a:lnTo>
                  <a:lnTo>
                    <a:pt x="55" y="0"/>
                  </a:lnTo>
                  <a:lnTo>
                    <a:pt x="63" y="2"/>
                  </a:lnTo>
                  <a:lnTo>
                    <a:pt x="72" y="3"/>
                  </a:lnTo>
                  <a:lnTo>
                    <a:pt x="74" y="3"/>
                  </a:lnTo>
                  <a:lnTo>
                    <a:pt x="72" y="3"/>
                  </a:lnTo>
                  <a:lnTo>
                    <a:pt x="78" y="4"/>
                  </a:lnTo>
                  <a:lnTo>
                    <a:pt x="84" y="5"/>
                  </a:lnTo>
                  <a:lnTo>
                    <a:pt x="90" y="7"/>
                  </a:lnTo>
                  <a:lnTo>
                    <a:pt x="94" y="10"/>
                  </a:lnTo>
                  <a:lnTo>
                    <a:pt x="97" y="13"/>
                  </a:lnTo>
                  <a:lnTo>
                    <a:pt x="100" y="17"/>
                  </a:lnTo>
                  <a:lnTo>
                    <a:pt x="100" y="21"/>
                  </a:lnTo>
                  <a:lnTo>
                    <a:pt x="99" y="25"/>
                  </a:lnTo>
                  <a:lnTo>
                    <a:pt x="96" y="26"/>
                  </a:lnTo>
                  <a:lnTo>
                    <a:pt x="92" y="27"/>
                  </a:lnTo>
                  <a:lnTo>
                    <a:pt x="89" y="27"/>
                  </a:lnTo>
                  <a:lnTo>
                    <a:pt x="85" y="27"/>
                  </a:lnTo>
                  <a:lnTo>
                    <a:pt x="77" y="25"/>
                  </a:lnTo>
                  <a:lnTo>
                    <a:pt x="66" y="25"/>
                  </a:lnTo>
                  <a:lnTo>
                    <a:pt x="64" y="33"/>
                  </a:lnTo>
                  <a:lnTo>
                    <a:pt x="61" y="42"/>
                  </a:lnTo>
                  <a:lnTo>
                    <a:pt x="50" y="42"/>
                  </a:lnTo>
                  <a:lnTo>
                    <a:pt x="40" y="42"/>
                  </a:lnTo>
                  <a:lnTo>
                    <a:pt x="37" y="37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4" y="29"/>
                  </a:lnTo>
                  <a:lnTo>
                    <a:pt x="32" y="27"/>
                  </a:lnTo>
                  <a:lnTo>
                    <a:pt x="29" y="25"/>
                  </a:lnTo>
                  <a:lnTo>
                    <a:pt x="28" y="23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18" y="21"/>
                  </a:lnTo>
                  <a:lnTo>
                    <a:pt x="12" y="25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579234" y="3824323"/>
              <a:ext cx="8036" cy="8040"/>
            </a:xfrm>
            <a:custGeom>
              <a:avLst/>
              <a:gdLst>
                <a:gd name="T0" fmla="*/ 2147483647 w 11"/>
                <a:gd name="T1" fmla="*/ 0 h 6"/>
                <a:gd name="T2" fmla="*/ 2147483647 w 11"/>
                <a:gd name="T3" fmla="*/ 0 h 6"/>
                <a:gd name="T4" fmla="*/ 0 w 11"/>
                <a:gd name="T5" fmla="*/ 0 h 6"/>
                <a:gd name="T6" fmla="*/ 0 w 11"/>
                <a:gd name="T7" fmla="*/ 2147483647 h 6"/>
                <a:gd name="T8" fmla="*/ 0 w 11"/>
                <a:gd name="T9" fmla="*/ 2147483647 h 6"/>
                <a:gd name="T10" fmla="*/ 2147483647 w 11"/>
                <a:gd name="T11" fmla="*/ 2147483647 h 6"/>
                <a:gd name="T12" fmla="*/ 2147483647 w 11"/>
                <a:gd name="T13" fmla="*/ 2147483647 h 6"/>
                <a:gd name="T14" fmla="*/ 2147483647 w 11"/>
                <a:gd name="T15" fmla="*/ 2147483647 h 6"/>
                <a:gd name="T16" fmla="*/ 2147483647 w 11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6"/>
                <a:gd name="T29" fmla="*/ 11 w 11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6">
                  <a:moveTo>
                    <a:pt x="1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11" y="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grpSp>
          <p:nvGrpSpPr>
            <p:cNvPr id="66" name="Group 65"/>
            <p:cNvGrpSpPr/>
            <p:nvPr/>
          </p:nvGrpSpPr>
          <p:grpSpPr>
            <a:xfrm>
              <a:off x="739956" y="977980"/>
              <a:ext cx="650924" cy="1559860"/>
              <a:chOff x="739956" y="977980"/>
              <a:chExt cx="650924" cy="1559860"/>
            </a:xfrm>
          </p:grpSpPr>
          <p:sp>
            <p:nvSpPr>
              <p:cNvPr id="116" name="wa"/>
              <p:cNvSpPr>
                <a:spLocks/>
              </p:cNvSpPr>
              <p:nvPr/>
            </p:nvSpPr>
            <p:spPr bwMode="auto">
              <a:xfrm>
                <a:off x="916750" y="977980"/>
                <a:ext cx="474130" cy="353782"/>
              </a:xfrm>
              <a:custGeom>
                <a:avLst/>
                <a:gdLst>
                  <a:gd name="T0" fmla="*/ 2147483647 w 1968"/>
                  <a:gd name="T1" fmla="*/ 2147483647 h 1434"/>
                  <a:gd name="T2" fmla="*/ 0 w 1968"/>
                  <a:gd name="T3" fmla="*/ 2147483647 h 1434"/>
                  <a:gd name="T4" fmla="*/ 2147483647 w 1968"/>
                  <a:gd name="T5" fmla="*/ 2147483647 h 1434"/>
                  <a:gd name="T6" fmla="*/ 2147483647 w 1968"/>
                  <a:gd name="T7" fmla="*/ 2147483647 h 1434"/>
                  <a:gd name="T8" fmla="*/ 2147483647 w 1968"/>
                  <a:gd name="T9" fmla="*/ 2147483647 h 1434"/>
                  <a:gd name="T10" fmla="*/ 2147483647 w 1968"/>
                  <a:gd name="T11" fmla="*/ 2147483647 h 1434"/>
                  <a:gd name="T12" fmla="*/ 2147483647 w 1968"/>
                  <a:gd name="T13" fmla="*/ 2147483647 h 1434"/>
                  <a:gd name="T14" fmla="*/ 2147483647 w 1968"/>
                  <a:gd name="T15" fmla="*/ 2147483647 h 1434"/>
                  <a:gd name="T16" fmla="*/ 2147483647 w 1968"/>
                  <a:gd name="T17" fmla="*/ 2147483647 h 1434"/>
                  <a:gd name="T18" fmla="*/ 2147483647 w 1968"/>
                  <a:gd name="T19" fmla="*/ 2147483647 h 1434"/>
                  <a:gd name="T20" fmla="*/ 2147483647 w 1968"/>
                  <a:gd name="T21" fmla="*/ 2147483647 h 1434"/>
                  <a:gd name="T22" fmla="*/ 2147483647 w 1968"/>
                  <a:gd name="T23" fmla="*/ 2147483647 h 1434"/>
                  <a:gd name="T24" fmla="*/ 2147483647 w 1968"/>
                  <a:gd name="T25" fmla="*/ 2147483647 h 1434"/>
                  <a:gd name="T26" fmla="*/ 2147483647 w 1968"/>
                  <a:gd name="T27" fmla="*/ 2147483647 h 1434"/>
                  <a:gd name="T28" fmla="*/ 2147483647 w 1968"/>
                  <a:gd name="T29" fmla="*/ 2147483647 h 1434"/>
                  <a:gd name="T30" fmla="*/ 2147483647 w 1968"/>
                  <a:gd name="T31" fmla="*/ 2147483647 h 1434"/>
                  <a:gd name="T32" fmla="*/ 2147483647 w 1968"/>
                  <a:gd name="T33" fmla="*/ 2147483647 h 1434"/>
                  <a:gd name="T34" fmla="*/ 2147483647 w 1968"/>
                  <a:gd name="T35" fmla="*/ 2147483647 h 1434"/>
                  <a:gd name="T36" fmla="*/ 2147483647 w 1968"/>
                  <a:gd name="T37" fmla="*/ 2147483647 h 1434"/>
                  <a:gd name="T38" fmla="*/ 2147483647 w 1968"/>
                  <a:gd name="T39" fmla="*/ 2147483647 h 1434"/>
                  <a:gd name="T40" fmla="*/ 2147483647 w 1968"/>
                  <a:gd name="T41" fmla="*/ 2147483647 h 1434"/>
                  <a:gd name="T42" fmla="*/ 2147483647 w 1968"/>
                  <a:gd name="T43" fmla="*/ 2147483647 h 1434"/>
                  <a:gd name="T44" fmla="*/ 2147483647 w 1968"/>
                  <a:gd name="T45" fmla="*/ 2147483647 h 1434"/>
                  <a:gd name="T46" fmla="*/ 2147483647 w 1968"/>
                  <a:gd name="T47" fmla="*/ 2147483647 h 1434"/>
                  <a:gd name="T48" fmla="*/ 2147483647 w 1968"/>
                  <a:gd name="T49" fmla="*/ 2147483647 h 1434"/>
                  <a:gd name="T50" fmla="*/ 2147483647 w 1968"/>
                  <a:gd name="T51" fmla="*/ 2147483647 h 1434"/>
                  <a:gd name="T52" fmla="*/ 2147483647 w 1968"/>
                  <a:gd name="T53" fmla="*/ 2147483647 h 1434"/>
                  <a:gd name="T54" fmla="*/ 2147483647 w 1968"/>
                  <a:gd name="T55" fmla="*/ 2147483647 h 1434"/>
                  <a:gd name="T56" fmla="*/ 2147483647 w 1968"/>
                  <a:gd name="T57" fmla="*/ 2147483647 h 1434"/>
                  <a:gd name="T58" fmla="*/ 2147483647 w 1968"/>
                  <a:gd name="T59" fmla="*/ 2147483647 h 1434"/>
                  <a:gd name="T60" fmla="*/ 2147483647 w 1968"/>
                  <a:gd name="T61" fmla="*/ 2147483647 h 1434"/>
                  <a:gd name="T62" fmla="*/ 2147483647 w 1968"/>
                  <a:gd name="T63" fmla="*/ 2147483647 h 1434"/>
                  <a:gd name="T64" fmla="*/ 2147483647 w 1968"/>
                  <a:gd name="T65" fmla="*/ 2147483647 h 1434"/>
                  <a:gd name="T66" fmla="*/ 2147483647 w 1968"/>
                  <a:gd name="T67" fmla="*/ 2147483647 h 1434"/>
                  <a:gd name="T68" fmla="*/ 2147483647 w 1968"/>
                  <a:gd name="T69" fmla="*/ 2147483647 h 1434"/>
                  <a:gd name="T70" fmla="*/ 2147483647 w 1968"/>
                  <a:gd name="T71" fmla="*/ 2147483647 h 1434"/>
                  <a:gd name="T72" fmla="*/ 2147483647 w 1968"/>
                  <a:gd name="T73" fmla="*/ 0 h 1434"/>
                  <a:gd name="T74" fmla="*/ 2147483647 w 1968"/>
                  <a:gd name="T75" fmla="*/ 2147483647 h 1434"/>
                  <a:gd name="T76" fmla="*/ 2147483647 w 1968"/>
                  <a:gd name="T77" fmla="*/ 2147483647 h 1434"/>
                  <a:gd name="T78" fmla="*/ 2147483647 w 1968"/>
                  <a:gd name="T79" fmla="*/ 2147483647 h 1434"/>
                  <a:gd name="T80" fmla="*/ 2147483647 w 1968"/>
                  <a:gd name="T81" fmla="*/ 2147483647 h 1434"/>
                  <a:gd name="T82" fmla="*/ 2147483647 w 1968"/>
                  <a:gd name="T83" fmla="*/ 2147483647 h 1434"/>
                  <a:gd name="T84" fmla="*/ 2147483647 w 1968"/>
                  <a:gd name="T85" fmla="*/ 2147483647 h 1434"/>
                  <a:gd name="T86" fmla="*/ 2147483647 w 1968"/>
                  <a:gd name="T87" fmla="*/ 2147483647 h 1434"/>
                  <a:gd name="T88" fmla="*/ 2147483647 w 1968"/>
                  <a:gd name="T89" fmla="*/ 2147483647 h 1434"/>
                  <a:gd name="T90" fmla="*/ 2147483647 w 1968"/>
                  <a:gd name="T91" fmla="*/ 2147483647 h 1434"/>
                  <a:gd name="T92" fmla="*/ 2147483647 w 1968"/>
                  <a:gd name="T93" fmla="*/ 2147483647 h 1434"/>
                  <a:gd name="T94" fmla="*/ 2147483647 w 1968"/>
                  <a:gd name="T95" fmla="*/ 2147483647 h 1434"/>
                  <a:gd name="T96" fmla="*/ 2147483647 w 1968"/>
                  <a:gd name="T97" fmla="*/ 2147483647 h 1434"/>
                  <a:gd name="T98" fmla="*/ 2147483647 w 1968"/>
                  <a:gd name="T99" fmla="*/ 2147483647 h 1434"/>
                  <a:gd name="T100" fmla="*/ 2147483647 w 1968"/>
                  <a:gd name="T101" fmla="*/ 2147483647 h 1434"/>
                  <a:gd name="T102" fmla="*/ 2147483647 w 1968"/>
                  <a:gd name="T103" fmla="*/ 2147483647 h 1434"/>
                  <a:gd name="T104" fmla="*/ 2147483647 w 1968"/>
                  <a:gd name="T105" fmla="*/ 2147483647 h 1434"/>
                  <a:gd name="T106" fmla="*/ 2147483647 w 1968"/>
                  <a:gd name="T107" fmla="*/ 2147483647 h 1434"/>
                  <a:gd name="T108" fmla="*/ 2147483647 w 1968"/>
                  <a:gd name="T109" fmla="*/ 2147483647 h 1434"/>
                  <a:gd name="T110" fmla="*/ 2147483647 w 1968"/>
                  <a:gd name="T111" fmla="*/ 2147483647 h 1434"/>
                  <a:gd name="T112" fmla="*/ 2147483647 w 1968"/>
                  <a:gd name="T113" fmla="*/ 2147483647 h 1434"/>
                  <a:gd name="T114" fmla="*/ 2147483647 w 1968"/>
                  <a:gd name="T115" fmla="*/ 2147483647 h 1434"/>
                  <a:gd name="T116" fmla="*/ 2147483647 w 1968"/>
                  <a:gd name="T117" fmla="*/ 2147483647 h 1434"/>
                  <a:gd name="T118" fmla="*/ 2147483647 w 1968"/>
                  <a:gd name="T119" fmla="*/ 2147483647 h 143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68"/>
                  <a:gd name="T181" fmla="*/ 0 h 1434"/>
                  <a:gd name="T182" fmla="*/ 1968 w 1968"/>
                  <a:gd name="T183" fmla="*/ 1434 h 143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68" h="1434">
                    <a:moveTo>
                      <a:pt x="77" y="903"/>
                    </a:moveTo>
                    <a:lnTo>
                      <a:pt x="28" y="871"/>
                    </a:lnTo>
                    <a:lnTo>
                      <a:pt x="12" y="866"/>
                    </a:lnTo>
                    <a:lnTo>
                      <a:pt x="0" y="861"/>
                    </a:lnTo>
                    <a:lnTo>
                      <a:pt x="0" y="849"/>
                    </a:lnTo>
                    <a:lnTo>
                      <a:pt x="17" y="807"/>
                    </a:lnTo>
                    <a:lnTo>
                      <a:pt x="23" y="784"/>
                    </a:lnTo>
                    <a:lnTo>
                      <a:pt x="23" y="768"/>
                    </a:lnTo>
                    <a:lnTo>
                      <a:pt x="23" y="758"/>
                    </a:lnTo>
                    <a:lnTo>
                      <a:pt x="33" y="752"/>
                    </a:lnTo>
                    <a:lnTo>
                      <a:pt x="39" y="758"/>
                    </a:lnTo>
                    <a:lnTo>
                      <a:pt x="44" y="779"/>
                    </a:lnTo>
                    <a:lnTo>
                      <a:pt x="39" y="796"/>
                    </a:lnTo>
                    <a:lnTo>
                      <a:pt x="33" y="807"/>
                    </a:lnTo>
                    <a:lnTo>
                      <a:pt x="39" y="817"/>
                    </a:lnTo>
                    <a:lnTo>
                      <a:pt x="72" y="784"/>
                    </a:lnTo>
                    <a:lnTo>
                      <a:pt x="66" y="774"/>
                    </a:lnTo>
                    <a:lnTo>
                      <a:pt x="66" y="758"/>
                    </a:lnTo>
                    <a:lnTo>
                      <a:pt x="82" y="736"/>
                    </a:lnTo>
                    <a:lnTo>
                      <a:pt x="72" y="714"/>
                    </a:lnTo>
                    <a:lnTo>
                      <a:pt x="49" y="709"/>
                    </a:lnTo>
                    <a:lnTo>
                      <a:pt x="49" y="655"/>
                    </a:lnTo>
                    <a:lnTo>
                      <a:pt x="60" y="650"/>
                    </a:lnTo>
                    <a:lnTo>
                      <a:pt x="77" y="655"/>
                    </a:lnTo>
                    <a:lnTo>
                      <a:pt x="88" y="650"/>
                    </a:lnTo>
                    <a:lnTo>
                      <a:pt x="120" y="638"/>
                    </a:lnTo>
                    <a:lnTo>
                      <a:pt x="93" y="612"/>
                    </a:lnTo>
                    <a:lnTo>
                      <a:pt x="93" y="606"/>
                    </a:lnTo>
                    <a:lnTo>
                      <a:pt x="88" y="601"/>
                    </a:lnTo>
                    <a:lnTo>
                      <a:pt x="60" y="617"/>
                    </a:lnTo>
                    <a:lnTo>
                      <a:pt x="60" y="580"/>
                    </a:lnTo>
                    <a:lnTo>
                      <a:pt x="60" y="552"/>
                    </a:lnTo>
                    <a:lnTo>
                      <a:pt x="66" y="508"/>
                    </a:lnTo>
                    <a:lnTo>
                      <a:pt x="66" y="476"/>
                    </a:lnTo>
                    <a:lnTo>
                      <a:pt x="60" y="444"/>
                    </a:lnTo>
                    <a:lnTo>
                      <a:pt x="66" y="363"/>
                    </a:lnTo>
                    <a:lnTo>
                      <a:pt x="77" y="336"/>
                    </a:lnTo>
                    <a:lnTo>
                      <a:pt x="44" y="234"/>
                    </a:lnTo>
                    <a:lnTo>
                      <a:pt x="44" y="162"/>
                    </a:lnTo>
                    <a:lnTo>
                      <a:pt x="55" y="125"/>
                    </a:lnTo>
                    <a:lnTo>
                      <a:pt x="66" y="71"/>
                    </a:lnTo>
                    <a:lnTo>
                      <a:pt x="250" y="201"/>
                    </a:lnTo>
                    <a:lnTo>
                      <a:pt x="347" y="255"/>
                    </a:lnTo>
                    <a:lnTo>
                      <a:pt x="418" y="271"/>
                    </a:lnTo>
                    <a:lnTo>
                      <a:pt x="461" y="304"/>
                    </a:lnTo>
                    <a:lnTo>
                      <a:pt x="500" y="304"/>
                    </a:lnTo>
                    <a:lnTo>
                      <a:pt x="521" y="309"/>
                    </a:lnTo>
                    <a:lnTo>
                      <a:pt x="532" y="331"/>
                    </a:lnTo>
                    <a:lnTo>
                      <a:pt x="537" y="422"/>
                    </a:lnTo>
                    <a:lnTo>
                      <a:pt x="532" y="444"/>
                    </a:lnTo>
                    <a:lnTo>
                      <a:pt x="500" y="466"/>
                    </a:lnTo>
                    <a:lnTo>
                      <a:pt x="489" y="503"/>
                    </a:lnTo>
                    <a:lnTo>
                      <a:pt x="489" y="536"/>
                    </a:lnTo>
                    <a:lnTo>
                      <a:pt x="494" y="552"/>
                    </a:lnTo>
                    <a:lnTo>
                      <a:pt x="489" y="568"/>
                    </a:lnTo>
                    <a:lnTo>
                      <a:pt x="483" y="585"/>
                    </a:lnTo>
                    <a:lnTo>
                      <a:pt x="483" y="601"/>
                    </a:lnTo>
                    <a:lnTo>
                      <a:pt x="500" y="617"/>
                    </a:lnTo>
                    <a:lnTo>
                      <a:pt x="537" y="596"/>
                    </a:lnTo>
                    <a:lnTo>
                      <a:pt x="554" y="515"/>
                    </a:lnTo>
                    <a:lnTo>
                      <a:pt x="575" y="498"/>
                    </a:lnTo>
                    <a:lnTo>
                      <a:pt x="586" y="460"/>
                    </a:lnTo>
                    <a:lnTo>
                      <a:pt x="635" y="411"/>
                    </a:lnTo>
                    <a:lnTo>
                      <a:pt x="640" y="395"/>
                    </a:lnTo>
                    <a:lnTo>
                      <a:pt x="619" y="320"/>
                    </a:lnTo>
                    <a:lnTo>
                      <a:pt x="581" y="217"/>
                    </a:lnTo>
                    <a:lnTo>
                      <a:pt x="575" y="201"/>
                    </a:lnTo>
                    <a:lnTo>
                      <a:pt x="591" y="195"/>
                    </a:lnTo>
                    <a:lnTo>
                      <a:pt x="613" y="201"/>
                    </a:lnTo>
                    <a:lnTo>
                      <a:pt x="635" y="152"/>
                    </a:lnTo>
                    <a:lnTo>
                      <a:pt x="629" y="104"/>
                    </a:lnTo>
                    <a:lnTo>
                      <a:pt x="602" y="98"/>
                    </a:lnTo>
                    <a:lnTo>
                      <a:pt x="591" y="65"/>
                    </a:lnTo>
                    <a:lnTo>
                      <a:pt x="591" y="0"/>
                    </a:lnTo>
                    <a:lnTo>
                      <a:pt x="982" y="109"/>
                    </a:lnTo>
                    <a:lnTo>
                      <a:pt x="1356" y="201"/>
                    </a:lnTo>
                    <a:lnTo>
                      <a:pt x="1962" y="341"/>
                    </a:lnTo>
                    <a:lnTo>
                      <a:pt x="1968" y="341"/>
                    </a:lnTo>
                    <a:lnTo>
                      <a:pt x="1757" y="1277"/>
                    </a:lnTo>
                    <a:lnTo>
                      <a:pt x="1745" y="1288"/>
                    </a:lnTo>
                    <a:lnTo>
                      <a:pt x="1745" y="1304"/>
                    </a:lnTo>
                    <a:lnTo>
                      <a:pt x="1745" y="1320"/>
                    </a:lnTo>
                    <a:lnTo>
                      <a:pt x="1757" y="1330"/>
                    </a:lnTo>
                    <a:lnTo>
                      <a:pt x="1768" y="1353"/>
                    </a:lnTo>
                    <a:lnTo>
                      <a:pt x="1762" y="1363"/>
                    </a:lnTo>
                    <a:lnTo>
                      <a:pt x="1757" y="1369"/>
                    </a:lnTo>
                    <a:lnTo>
                      <a:pt x="1745" y="1385"/>
                    </a:lnTo>
                    <a:lnTo>
                      <a:pt x="1745" y="1412"/>
                    </a:lnTo>
                    <a:lnTo>
                      <a:pt x="1751" y="1434"/>
                    </a:lnTo>
                    <a:lnTo>
                      <a:pt x="1231" y="1314"/>
                    </a:lnTo>
                    <a:lnTo>
                      <a:pt x="1193" y="1325"/>
                    </a:lnTo>
                    <a:lnTo>
                      <a:pt x="1166" y="1325"/>
                    </a:lnTo>
                    <a:lnTo>
                      <a:pt x="1138" y="1314"/>
                    </a:lnTo>
                    <a:lnTo>
                      <a:pt x="1106" y="1314"/>
                    </a:lnTo>
                    <a:lnTo>
                      <a:pt x="1090" y="1304"/>
                    </a:lnTo>
                    <a:lnTo>
                      <a:pt x="1057" y="1304"/>
                    </a:lnTo>
                    <a:lnTo>
                      <a:pt x="1031" y="1314"/>
                    </a:lnTo>
                    <a:lnTo>
                      <a:pt x="993" y="1304"/>
                    </a:lnTo>
                    <a:lnTo>
                      <a:pt x="960" y="1304"/>
                    </a:lnTo>
                    <a:lnTo>
                      <a:pt x="922" y="1325"/>
                    </a:lnTo>
                    <a:lnTo>
                      <a:pt x="895" y="1330"/>
                    </a:lnTo>
                    <a:lnTo>
                      <a:pt x="830" y="1320"/>
                    </a:lnTo>
                    <a:lnTo>
                      <a:pt x="814" y="1314"/>
                    </a:lnTo>
                    <a:lnTo>
                      <a:pt x="775" y="1293"/>
                    </a:lnTo>
                    <a:lnTo>
                      <a:pt x="656" y="1309"/>
                    </a:lnTo>
                    <a:lnTo>
                      <a:pt x="635" y="1277"/>
                    </a:lnTo>
                    <a:lnTo>
                      <a:pt x="537" y="1250"/>
                    </a:lnTo>
                    <a:lnTo>
                      <a:pt x="489" y="1239"/>
                    </a:lnTo>
                    <a:lnTo>
                      <a:pt x="429" y="1250"/>
                    </a:lnTo>
                    <a:lnTo>
                      <a:pt x="337" y="1239"/>
                    </a:lnTo>
                    <a:lnTo>
                      <a:pt x="261" y="1207"/>
                    </a:lnTo>
                    <a:lnTo>
                      <a:pt x="250" y="1174"/>
                    </a:lnTo>
                    <a:lnTo>
                      <a:pt x="250" y="1082"/>
                    </a:lnTo>
                    <a:lnTo>
                      <a:pt x="261" y="1060"/>
                    </a:lnTo>
                    <a:lnTo>
                      <a:pt x="250" y="1012"/>
                    </a:lnTo>
                    <a:lnTo>
                      <a:pt x="196" y="963"/>
                    </a:lnTo>
                    <a:lnTo>
                      <a:pt x="152" y="963"/>
                    </a:lnTo>
                    <a:lnTo>
                      <a:pt x="147" y="947"/>
                    </a:lnTo>
                    <a:lnTo>
                      <a:pt x="126" y="926"/>
                    </a:lnTo>
                    <a:lnTo>
                      <a:pt x="77" y="90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7" name="or"/>
              <p:cNvSpPr>
                <a:spLocks/>
              </p:cNvSpPr>
              <p:nvPr/>
            </p:nvSpPr>
            <p:spPr bwMode="auto">
              <a:xfrm>
                <a:off x="780136" y="1203115"/>
                <a:ext cx="578600" cy="482431"/>
              </a:xfrm>
              <a:custGeom>
                <a:avLst/>
                <a:gdLst>
                  <a:gd name="T0" fmla="*/ 2147483647 w 2368"/>
                  <a:gd name="T1" fmla="*/ 2147483647 h 1975"/>
                  <a:gd name="T2" fmla="*/ 2147483647 w 2368"/>
                  <a:gd name="T3" fmla="*/ 2147483647 h 1975"/>
                  <a:gd name="T4" fmla="*/ 2147483647 w 2368"/>
                  <a:gd name="T5" fmla="*/ 2147483647 h 1975"/>
                  <a:gd name="T6" fmla="*/ 2147483647 w 2368"/>
                  <a:gd name="T7" fmla="*/ 2147483647 h 1975"/>
                  <a:gd name="T8" fmla="*/ 2147483647 w 2368"/>
                  <a:gd name="T9" fmla="*/ 2147483647 h 1975"/>
                  <a:gd name="T10" fmla="*/ 2147483647 w 2368"/>
                  <a:gd name="T11" fmla="*/ 2147483647 h 1975"/>
                  <a:gd name="T12" fmla="*/ 2147483647 w 2368"/>
                  <a:gd name="T13" fmla="*/ 2147483647 h 1975"/>
                  <a:gd name="T14" fmla="*/ 2147483647 w 2368"/>
                  <a:gd name="T15" fmla="*/ 2147483647 h 1975"/>
                  <a:gd name="T16" fmla="*/ 2147483647 w 2368"/>
                  <a:gd name="T17" fmla="*/ 2147483647 h 1975"/>
                  <a:gd name="T18" fmla="*/ 2147483647 w 2368"/>
                  <a:gd name="T19" fmla="*/ 2147483647 h 1975"/>
                  <a:gd name="T20" fmla="*/ 2147483647 w 2368"/>
                  <a:gd name="T21" fmla="*/ 2147483647 h 1975"/>
                  <a:gd name="T22" fmla="*/ 2147483647 w 2368"/>
                  <a:gd name="T23" fmla="*/ 2147483647 h 1975"/>
                  <a:gd name="T24" fmla="*/ 2147483647 w 2368"/>
                  <a:gd name="T25" fmla="*/ 2147483647 h 1975"/>
                  <a:gd name="T26" fmla="*/ 2147483647 w 2368"/>
                  <a:gd name="T27" fmla="*/ 2147483647 h 1975"/>
                  <a:gd name="T28" fmla="*/ 2147483647 w 2368"/>
                  <a:gd name="T29" fmla="*/ 2147483647 h 1975"/>
                  <a:gd name="T30" fmla="*/ 2147483647 w 2368"/>
                  <a:gd name="T31" fmla="*/ 2147483647 h 1975"/>
                  <a:gd name="T32" fmla="*/ 2147483647 w 2368"/>
                  <a:gd name="T33" fmla="*/ 2147483647 h 1975"/>
                  <a:gd name="T34" fmla="*/ 2147483647 w 2368"/>
                  <a:gd name="T35" fmla="*/ 2147483647 h 1975"/>
                  <a:gd name="T36" fmla="*/ 2147483647 w 2368"/>
                  <a:gd name="T37" fmla="*/ 2147483647 h 1975"/>
                  <a:gd name="T38" fmla="*/ 2147483647 w 2368"/>
                  <a:gd name="T39" fmla="*/ 2147483647 h 1975"/>
                  <a:gd name="T40" fmla="*/ 2147483647 w 2368"/>
                  <a:gd name="T41" fmla="*/ 2147483647 h 1975"/>
                  <a:gd name="T42" fmla="*/ 2147483647 w 2368"/>
                  <a:gd name="T43" fmla="*/ 2147483647 h 1975"/>
                  <a:gd name="T44" fmla="*/ 2147483647 w 2368"/>
                  <a:gd name="T45" fmla="*/ 2147483647 h 1975"/>
                  <a:gd name="T46" fmla="*/ 2147483647 w 2368"/>
                  <a:gd name="T47" fmla="*/ 2147483647 h 1975"/>
                  <a:gd name="T48" fmla="*/ 2147483647 w 2368"/>
                  <a:gd name="T49" fmla="*/ 2147483647 h 1975"/>
                  <a:gd name="T50" fmla="*/ 2147483647 w 2368"/>
                  <a:gd name="T51" fmla="*/ 2147483647 h 1975"/>
                  <a:gd name="T52" fmla="*/ 2147483647 w 2368"/>
                  <a:gd name="T53" fmla="*/ 2147483647 h 1975"/>
                  <a:gd name="T54" fmla="*/ 2147483647 w 2368"/>
                  <a:gd name="T55" fmla="*/ 2147483647 h 1975"/>
                  <a:gd name="T56" fmla="*/ 2147483647 w 2368"/>
                  <a:gd name="T57" fmla="*/ 2147483647 h 1975"/>
                  <a:gd name="T58" fmla="*/ 2147483647 w 2368"/>
                  <a:gd name="T59" fmla="*/ 2147483647 h 1975"/>
                  <a:gd name="T60" fmla="*/ 2147483647 w 2368"/>
                  <a:gd name="T61" fmla="*/ 2147483647 h 1975"/>
                  <a:gd name="T62" fmla="*/ 2147483647 w 2368"/>
                  <a:gd name="T63" fmla="*/ 2147483647 h 1975"/>
                  <a:gd name="T64" fmla="*/ 2147483647 w 2368"/>
                  <a:gd name="T65" fmla="*/ 2147483647 h 1975"/>
                  <a:gd name="T66" fmla="*/ 2147483647 w 2368"/>
                  <a:gd name="T67" fmla="*/ 2147483647 h 1975"/>
                  <a:gd name="T68" fmla="*/ 2147483647 w 2368"/>
                  <a:gd name="T69" fmla="*/ 2147483647 h 1975"/>
                  <a:gd name="T70" fmla="*/ 2147483647 w 2368"/>
                  <a:gd name="T71" fmla="*/ 2147483647 h 1975"/>
                  <a:gd name="T72" fmla="*/ 2147483647 w 2368"/>
                  <a:gd name="T73" fmla="*/ 2147483647 h 1975"/>
                  <a:gd name="T74" fmla="*/ 2147483647 w 2368"/>
                  <a:gd name="T75" fmla="*/ 2147483647 h 1975"/>
                  <a:gd name="T76" fmla="*/ 2147483647 w 2368"/>
                  <a:gd name="T77" fmla="*/ 2147483647 h 1975"/>
                  <a:gd name="T78" fmla="*/ 2147483647 w 2368"/>
                  <a:gd name="T79" fmla="*/ 2147483647 h 197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368"/>
                  <a:gd name="T121" fmla="*/ 0 h 1975"/>
                  <a:gd name="T122" fmla="*/ 2368 w 2368"/>
                  <a:gd name="T123" fmla="*/ 1975 h 197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368" h="1975">
                    <a:moveTo>
                      <a:pt x="32" y="1483"/>
                    </a:moveTo>
                    <a:lnTo>
                      <a:pt x="16" y="1466"/>
                    </a:lnTo>
                    <a:lnTo>
                      <a:pt x="0" y="1390"/>
                    </a:lnTo>
                    <a:lnTo>
                      <a:pt x="16" y="1353"/>
                    </a:lnTo>
                    <a:lnTo>
                      <a:pt x="16" y="1320"/>
                    </a:lnTo>
                    <a:lnTo>
                      <a:pt x="37" y="1260"/>
                    </a:lnTo>
                    <a:lnTo>
                      <a:pt x="27" y="1147"/>
                    </a:lnTo>
                    <a:lnTo>
                      <a:pt x="43" y="1120"/>
                    </a:lnTo>
                    <a:lnTo>
                      <a:pt x="70" y="1109"/>
                    </a:lnTo>
                    <a:lnTo>
                      <a:pt x="81" y="1088"/>
                    </a:lnTo>
                    <a:lnTo>
                      <a:pt x="97" y="1049"/>
                    </a:lnTo>
                    <a:lnTo>
                      <a:pt x="109" y="1039"/>
                    </a:lnTo>
                    <a:lnTo>
                      <a:pt x="119" y="984"/>
                    </a:lnTo>
                    <a:lnTo>
                      <a:pt x="130" y="979"/>
                    </a:lnTo>
                    <a:lnTo>
                      <a:pt x="200" y="898"/>
                    </a:lnTo>
                    <a:lnTo>
                      <a:pt x="233" y="817"/>
                    </a:lnTo>
                    <a:lnTo>
                      <a:pt x="293" y="703"/>
                    </a:lnTo>
                    <a:lnTo>
                      <a:pt x="363" y="503"/>
                    </a:lnTo>
                    <a:lnTo>
                      <a:pt x="412" y="411"/>
                    </a:lnTo>
                    <a:lnTo>
                      <a:pt x="455" y="287"/>
                    </a:lnTo>
                    <a:lnTo>
                      <a:pt x="504" y="125"/>
                    </a:lnTo>
                    <a:lnTo>
                      <a:pt x="525" y="71"/>
                    </a:lnTo>
                    <a:lnTo>
                      <a:pt x="537" y="23"/>
                    </a:lnTo>
                    <a:lnTo>
                      <a:pt x="537" y="6"/>
                    </a:lnTo>
                    <a:lnTo>
                      <a:pt x="558" y="0"/>
                    </a:lnTo>
                    <a:lnTo>
                      <a:pt x="590" y="6"/>
                    </a:lnTo>
                    <a:lnTo>
                      <a:pt x="607" y="0"/>
                    </a:lnTo>
                    <a:lnTo>
                      <a:pt x="656" y="23"/>
                    </a:lnTo>
                    <a:lnTo>
                      <a:pt x="677" y="44"/>
                    </a:lnTo>
                    <a:lnTo>
                      <a:pt x="682" y="60"/>
                    </a:lnTo>
                    <a:lnTo>
                      <a:pt x="726" y="60"/>
                    </a:lnTo>
                    <a:lnTo>
                      <a:pt x="780" y="109"/>
                    </a:lnTo>
                    <a:lnTo>
                      <a:pt x="791" y="157"/>
                    </a:lnTo>
                    <a:lnTo>
                      <a:pt x="780" y="179"/>
                    </a:lnTo>
                    <a:lnTo>
                      <a:pt x="780" y="271"/>
                    </a:lnTo>
                    <a:lnTo>
                      <a:pt x="791" y="304"/>
                    </a:lnTo>
                    <a:lnTo>
                      <a:pt x="867" y="336"/>
                    </a:lnTo>
                    <a:lnTo>
                      <a:pt x="959" y="347"/>
                    </a:lnTo>
                    <a:lnTo>
                      <a:pt x="1019" y="336"/>
                    </a:lnTo>
                    <a:lnTo>
                      <a:pt x="1067" y="347"/>
                    </a:lnTo>
                    <a:lnTo>
                      <a:pt x="1165" y="374"/>
                    </a:lnTo>
                    <a:lnTo>
                      <a:pt x="1186" y="406"/>
                    </a:lnTo>
                    <a:lnTo>
                      <a:pt x="1305" y="390"/>
                    </a:lnTo>
                    <a:lnTo>
                      <a:pt x="1344" y="411"/>
                    </a:lnTo>
                    <a:lnTo>
                      <a:pt x="1360" y="417"/>
                    </a:lnTo>
                    <a:lnTo>
                      <a:pt x="1425" y="427"/>
                    </a:lnTo>
                    <a:lnTo>
                      <a:pt x="1452" y="422"/>
                    </a:lnTo>
                    <a:lnTo>
                      <a:pt x="1490" y="401"/>
                    </a:lnTo>
                    <a:lnTo>
                      <a:pt x="1523" y="401"/>
                    </a:lnTo>
                    <a:lnTo>
                      <a:pt x="1561" y="411"/>
                    </a:lnTo>
                    <a:lnTo>
                      <a:pt x="1587" y="401"/>
                    </a:lnTo>
                    <a:lnTo>
                      <a:pt x="1620" y="401"/>
                    </a:lnTo>
                    <a:lnTo>
                      <a:pt x="1636" y="411"/>
                    </a:lnTo>
                    <a:lnTo>
                      <a:pt x="1668" y="411"/>
                    </a:lnTo>
                    <a:lnTo>
                      <a:pt x="1696" y="422"/>
                    </a:lnTo>
                    <a:lnTo>
                      <a:pt x="1723" y="422"/>
                    </a:lnTo>
                    <a:lnTo>
                      <a:pt x="1761" y="411"/>
                    </a:lnTo>
                    <a:lnTo>
                      <a:pt x="2281" y="531"/>
                    </a:lnTo>
                    <a:lnTo>
                      <a:pt x="2287" y="563"/>
                    </a:lnTo>
                    <a:lnTo>
                      <a:pt x="2308" y="596"/>
                    </a:lnTo>
                    <a:lnTo>
                      <a:pt x="2335" y="606"/>
                    </a:lnTo>
                    <a:lnTo>
                      <a:pt x="2363" y="628"/>
                    </a:lnTo>
                    <a:lnTo>
                      <a:pt x="2368" y="677"/>
                    </a:lnTo>
                    <a:lnTo>
                      <a:pt x="2243" y="872"/>
                    </a:lnTo>
                    <a:lnTo>
                      <a:pt x="2221" y="898"/>
                    </a:lnTo>
                    <a:lnTo>
                      <a:pt x="2216" y="919"/>
                    </a:lnTo>
                    <a:lnTo>
                      <a:pt x="2189" y="952"/>
                    </a:lnTo>
                    <a:lnTo>
                      <a:pt x="2145" y="968"/>
                    </a:lnTo>
                    <a:lnTo>
                      <a:pt x="2080" y="1072"/>
                    </a:lnTo>
                    <a:lnTo>
                      <a:pt x="2070" y="1114"/>
                    </a:lnTo>
                    <a:lnTo>
                      <a:pt x="2080" y="1137"/>
                    </a:lnTo>
                    <a:lnTo>
                      <a:pt x="2119" y="1158"/>
                    </a:lnTo>
                    <a:lnTo>
                      <a:pt x="2140" y="1185"/>
                    </a:lnTo>
                    <a:lnTo>
                      <a:pt x="2129" y="1207"/>
                    </a:lnTo>
                    <a:lnTo>
                      <a:pt x="2124" y="1223"/>
                    </a:lnTo>
                    <a:lnTo>
                      <a:pt x="2113" y="1223"/>
                    </a:lnTo>
                    <a:lnTo>
                      <a:pt x="2113" y="1266"/>
                    </a:lnTo>
                    <a:lnTo>
                      <a:pt x="2075" y="1315"/>
                    </a:lnTo>
                    <a:lnTo>
                      <a:pt x="1929" y="1975"/>
                    </a:lnTo>
                    <a:lnTo>
                      <a:pt x="1138" y="1785"/>
                    </a:lnTo>
                    <a:lnTo>
                      <a:pt x="32" y="148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8" name="ca"/>
              <p:cNvSpPr>
                <a:spLocks/>
              </p:cNvSpPr>
              <p:nvPr/>
            </p:nvSpPr>
            <p:spPr bwMode="auto">
              <a:xfrm>
                <a:off x="739956" y="1564937"/>
                <a:ext cx="570564" cy="972903"/>
              </a:xfrm>
              <a:custGeom>
                <a:avLst/>
                <a:gdLst>
                  <a:gd name="T0" fmla="*/ 2147483647 w 2352"/>
                  <a:gd name="T1" fmla="*/ 2147483647 h 4006"/>
                  <a:gd name="T2" fmla="*/ 2147483647 w 2352"/>
                  <a:gd name="T3" fmla="*/ 2147483647 h 4006"/>
                  <a:gd name="T4" fmla="*/ 2147483647 w 2352"/>
                  <a:gd name="T5" fmla="*/ 2147483647 h 4006"/>
                  <a:gd name="T6" fmla="*/ 2147483647 w 2352"/>
                  <a:gd name="T7" fmla="*/ 2147483647 h 4006"/>
                  <a:gd name="T8" fmla="*/ 2147483647 w 2352"/>
                  <a:gd name="T9" fmla="*/ 2147483647 h 4006"/>
                  <a:gd name="T10" fmla="*/ 2147483647 w 2352"/>
                  <a:gd name="T11" fmla="*/ 2147483647 h 4006"/>
                  <a:gd name="T12" fmla="*/ 2147483647 w 2352"/>
                  <a:gd name="T13" fmla="*/ 2147483647 h 4006"/>
                  <a:gd name="T14" fmla="*/ 2147483647 w 2352"/>
                  <a:gd name="T15" fmla="*/ 2147483647 h 4006"/>
                  <a:gd name="T16" fmla="*/ 2147483647 w 2352"/>
                  <a:gd name="T17" fmla="*/ 2147483647 h 4006"/>
                  <a:gd name="T18" fmla="*/ 2147483647 w 2352"/>
                  <a:gd name="T19" fmla="*/ 2147483647 h 4006"/>
                  <a:gd name="T20" fmla="*/ 2147483647 w 2352"/>
                  <a:gd name="T21" fmla="*/ 2147483647 h 4006"/>
                  <a:gd name="T22" fmla="*/ 2147483647 w 2352"/>
                  <a:gd name="T23" fmla="*/ 2147483647 h 4006"/>
                  <a:gd name="T24" fmla="*/ 2147483647 w 2352"/>
                  <a:gd name="T25" fmla="*/ 2147483647 h 4006"/>
                  <a:gd name="T26" fmla="*/ 2147483647 w 2352"/>
                  <a:gd name="T27" fmla="*/ 2147483647 h 4006"/>
                  <a:gd name="T28" fmla="*/ 2147483647 w 2352"/>
                  <a:gd name="T29" fmla="*/ 2147483647 h 4006"/>
                  <a:gd name="T30" fmla="*/ 2147483647 w 2352"/>
                  <a:gd name="T31" fmla="*/ 2147483647 h 4006"/>
                  <a:gd name="T32" fmla="*/ 2147483647 w 2352"/>
                  <a:gd name="T33" fmla="*/ 2147483647 h 4006"/>
                  <a:gd name="T34" fmla="*/ 2147483647 w 2352"/>
                  <a:gd name="T35" fmla="*/ 2147483647 h 4006"/>
                  <a:gd name="T36" fmla="*/ 2147483647 w 2352"/>
                  <a:gd name="T37" fmla="*/ 2147483647 h 4006"/>
                  <a:gd name="T38" fmla="*/ 2147483647 w 2352"/>
                  <a:gd name="T39" fmla="*/ 2147483647 h 4006"/>
                  <a:gd name="T40" fmla="*/ 2147483647 w 2352"/>
                  <a:gd name="T41" fmla="*/ 2147483647 h 4006"/>
                  <a:gd name="T42" fmla="*/ 2147483647 w 2352"/>
                  <a:gd name="T43" fmla="*/ 2147483647 h 4006"/>
                  <a:gd name="T44" fmla="*/ 2147483647 w 2352"/>
                  <a:gd name="T45" fmla="*/ 2147483647 h 4006"/>
                  <a:gd name="T46" fmla="*/ 2147483647 w 2352"/>
                  <a:gd name="T47" fmla="*/ 2147483647 h 4006"/>
                  <a:gd name="T48" fmla="*/ 2147483647 w 2352"/>
                  <a:gd name="T49" fmla="*/ 2147483647 h 4006"/>
                  <a:gd name="T50" fmla="*/ 2147483647 w 2352"/>
                  <a:gd name="T51" fmla="*/ 2147483647 h 4006"/>
                  <a:gd name="T52" fmla="*/ 2147483647 w 2352"/>
                  <a:gd name="T53" fmla="*/ 2147483647 h 4006"/>
                  <a:gd name="T54" fmla="*/ 2147483647 w 2352"/>
                  <a:gd name="T55" fmla="*/ 2147483647 h 4006"/>
                  <a:gd name="T56" fmla="*/ 2147483647 w 2352"/>
                  <a:gd name="T57" fmla="*/ 2147483647 h 4006"/>
                  <a:gd name="T58" fmla="*/ 2147483647 w 2352"/>
                  <a:gd name="T59" fmla="*/ 2147483647 h 4006"/>
                  <a:gd name="T60" fmla="*/ 2147483647 w 2352"/>
                  <a:gd name="T61" fmla="*/ 2147483647 h 4006"/>
                  <a:gd name="T62" fmla="*/ 2147483647 w 2352"/>
                  <a:gd name="T63" fmla="*/ 2147483647 h 4006"/>
                  <a:gd name="T64" fmla="*/ 2147483647 w 2352"/>
                  <a:gd name="T65" fmla="*/ 2147483647 h 4006"/>
                  <a:gd name="T66" fmla="*/ 2147483647 w 2352"/>
                  <a:gd name="T67" fmla="*/ 2147483647 h 4006"/>
                  <a:gd name="T68" fmla="*/ 2147483647 w 2352"/>
                  <a:gd name="T69" fmla="*/ 2147483647 h 4006"/>
                  <a:gd name="T70" fmla="*/ 2147483647 w 2352"/>
                  <a:gd name="T71" fmla="*/ 2147483647 h 4006"/>
                  <a:gd name="T72" fmla="*/ 2147483647 w 2352"/>
                  <a:gd name="T73" fmla="*/ 2147483647 h 4006"/>
                  <a:gd name="T74" fmla="*/ 2147483647 w 2352"/>
                  <a:gd name="T75" fmla="*/ 2147483647 h 4006"/>
                  <a:gd name="T76" fmla="*/ 2147483647 w 2352"/>
                  <a:gd name="T77" fmla="*/ 2147483647 h 4006"/>
                  <a:gd name="T78" fmla="*/ 2147483647 w 2352"/>
                  <a:gd name="T79" fmla="*/ 2147483647 h 4006"/>
                  <a:gd name="T80" fmla="*/ 2147483647 w 2352"/>
                  <a:gd name="T81" fmla="*/ 2147483647 h 4006"/>
                  <a:gd name="T82" fmla="*/ 2147483647 w 2352"/>
                  <a:gd name="T83" fmla="*/ 2147483647 h 4006"/>
                  <a:gd name="T84" fmla="*/ 2147483647 w 2352"/>
                  <a:gd name="T85" fmla="*/ 2147483647 h 4006"/>
                  <a:gd name="T86" fmla="*/ 2147483647 w 2352"/>
                  <a:gd name="T87" fmla="*/ 2147483647 h 4006"/>
                  <a:gd name="T88" fmla="*/ 2147483647 w 2352"/>
                  <a:gd name="T89" fmla="*/ 2147483647 h 4006"/>
                  <a:gd name="T90" fmla="*/ 2147483647 w 2352"/>
                  <a:gd name="T91" fmla="*/ 2147483647 h 4006"/>
                  <a:gd name="T92" fmla="*/ 2147483647 w 2352"/>
                  <a:gd name="T93" fmla="*/ 2147483647 h 40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52"/>
                  <a:gd name="T142" fmla="*/ 0 h 4006"/>
                  <a:gd name="T143" fmla="*/ 2352 w 2352"/>
                  <a:gd name="T144" fmla="*/ 4006 h 40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52" h="4006">
                    <a:moveTo>
                      <a:pt x="2054" y="3995"/>
                    </a:moveTo>
                    <a:lnTo>
                      <a:pt x="1339" y="3925"/>
                    </a:lnTo>
                    <a:lnTo>
                      <a:pt x="1328" y="3914"/>
                    </a:lnTo>
                    <a:lnTo>
                      <a:pt x="1322" y="3877"/>
                    </a:lnTo>
                    <a:lnTo>
                      <a:pt x="1328" y="3860"/>
                    </a:lnTo>
                    <a:lnTo>
                      <a:pt x="1339" y="3855"/>
                    </a:lnTo>
                    <a:lnTo>
                      <a:pt x="1328" y="3844"/>
                    </a:lnTo>
                    <a:lnTo>
                      <a:pt x="1317" y="3844"/>
                    </a:lnTo>
                    <a:lnTo>
                      <a:pt x="1312" y="3812"/>
                    </a:lnTo>
                    <a:lnTo>
                      <a:pt x="1312" y="3800"/>
                    </a:lnTo>
                    <a:lnTo>
                      <a:pt x="1312" y="3682"/>
                    </a:lnTo>
                    <a:lnTo>
                      <a:pt x="1247" y="3558"/>
                    </a:lnTo>
                    <a:lnTo>
                      <a:pt x="1209" y="3519"/>
                    </a:lnTo>
                    <a:lnTo>
                      <a:pt x="1182" y="3471"/>
                    </a:lnTo>
                    <a:lnTo>
                      <a:pt x="1112" y="3406"/>
                    </a:lnTo>
                    <a:lnTo>
                      <a:pt x="1068" y="3406"/>
                    </a:lnTo>
                    <a:lnTo>
                      <a:pt x="1041" y="3379"/>
                    </a:lnTo>
                    <a:lnTo>
                      <a:pt x="1057" y="3347"/>
                    </a:lnTo>
                    <a:lnTo>
                      <a:pt x="1047" y="3325"/>
                    </a:lnTo>
                    <a:lnTo>
                      <a:pt x="1047" y="3303"/>
                    </a:lnTo>
                    <a:lnTo>
                      <a:pt x="1024" y="3276"/>
                    </a:lnTo>
                    <a:lnTo>
                      <a:pt x="949" y="3266"/>
                    </a:lnTo>
                    <a:lnTo>
                      <a:pt x="905" y="3250"/>
                    </a:lnTo>
                    <a:lnTo>
                      <a:pt x="852" y="3201"/>
                    </a:lnTo>
                    <a:lnTo>
                      <a:pt x="819" y="3120"/>
                    </a:lnTo>
                    <a:lnTo>
                      <a:pt x="775" y="3082"/>
                    </a:lnTo>
                    <a:lnTo>
                      <a:pt x="726" y="3071"/>
                    </a:lnTo>
                    <a:lnTo>
                      <a:pt x="596" y="3011"/>
                    </a:lnTo>
                    <a:lnTo>
                      <a:pt x="554" y="3011"/>
                    </a:lnTo>
                    <a:lnTo>
                      <a:pt x="494" y="2979"/>
                    </a:lnTo>
                    <a:lnTo>
                      <a:pt x="461" y="2946"/>
                    </a:lnTo>
                    <a:lnTo>
                      <a:pt x="461" y="2914"/>
                    </a:lnTo>
                    <a:lnTo>
                      <a:pt x="482" y="2887"/>
                    </a:lnTo>
                    <a:lnTo>
                      <a:pt x="494" y="2822"/>
                    </a:lnTo>
                    <a:lnTo>
                      <a:pt x="505" y="2784"/>
                    </a:lnTo>
                    <a:lnTo>
                      <a:pt x="510" y="2768"/>
                    </a:lnTo>
                    <a:lnTo>
                      <a:pt x="499" y="2719"/>
                    </a:lnTo>
                    <a:lnTo>
                      <a:pt x="466" y="2704"/>
                    </a:lnTo>
                    <a:lnTo>
                      <a:pt x="461" y="2660"/>
                    </a:lnTo>
                    <a:lnTo>
                      <a:pt x="472" y="2649"/>
                    </a:lnTo>
                    <a:lnTo>
                      <a:pt x="477" y="2649"/>
                    </a:lnTo>
                    <a:lnTo>
                      <a:pt x="482" y="2611"/>
                    </a:lnTo>
                    <a:lnTo>
                      <a:pt x="445" y="2584"/>
                    </a:lnTo>
                    <a:lnTo>
                      <a:pt x="358" y="2428"/>
                    </a:lnTo>
                    <a:lnTo>
                      <a:pt x="353" y="2384"/>
                    </a:lnTo>
                    <a:lnTo>
                      <a:pt x="337" y="2346"/>
                    </a:lnTo>
                    <a:lnTo>
                      <a:pt x="331" y="2314"/>
                    </a:lnTo>
                    <a:lnTo>
                      <a:pt x="266" y="2222"/>
                    </a:lnTo>
                    <a:lnTo>
                      <a:pt x="272" y="2124"/>
                    </a:lnTo>
                    <a:lnTo>
                      <a:pt x="288" y="2103"/>
                    </a:lnTo>
                    <a:lnTo>
                      <a:pt x="305" y="2103"/>
                    </a:lnTo>
                    <a:lnTo>
                      <a:pt x="337" y="2070"/>
                    </a:lnTo>
                    <a:lnTo>
                      <a:pt x="342" y="2006"/>
                    </a:lnTo>
                    <a:lnTo>
                      <a:pt x="321" y="1984"/>
                    </a:lnTo>
                    <a:lnTo>
                      <a:pt x="277" y="1962"/>
                    </a:lnTo>
                    <a:lnTo>
                      <a:pt x="228" y="1919"/>
                    </a:lnTo>
                    <a:lnTo>
                      <a:pt x="212" y="1876"/>
                    </a:lnTo>
                    <a:lnTo>
                      <a:pt x="212" y="1757"/>
                    </a:lnTo>
                    <a:lnTo>
                      <a:pt x="223" y="1736"/>
                    </a:lnTo>
                    <a:lnTo>
                      <a:pt x="217" y="1708"/>
                    </a:lnTo>
                    <a:lnTo>
                      <a:pt x="228" y="1703"/>
                    </a:lnTo>
                    <a:lnTo>
                      <a:pt x="239" y="1638"/>
                    </a:lnTo>
                    <a:lnTo>
                      <a:pt x="250" y="1638"/>
                    </a:lnTo>
                    <a:lnTo>
                      <a:pt x="266" y="1654"/>
                    </a:lnTo>
                    <a:lnTo>
                      <a:pt x="261" y="1703"/>
                    </a:lnTo>
                    <a:lnTo>
                      <a:pt x="272" y="1719"/>
                    </a:lnTo>
                    <a:lnTo>
                      <a:pt x="315" y="1752"/>
                    </a:lnTo>
                    <a:lnTo>
                      <a:pt x="321" y="1736"/>
                    </a:lnTo>
                    <a:lnTo>
                      <a:pt x="326" y="1708"/>
                    </a:lnTo>
                    <a:lnTo>
                      <a:pt x="305" y="1638"/>
                    </a:lnTo>
                    <a:lnTo>
                      <a:pt x="298" y="1600"/>
                    </a:lnTo>
                    <a:lnTo>
                      <a:pt x="305" y="1546"/>
                    </a:lnTo>
                    <a:lnTo>
                      <a:pt x="293" y="1541"/>
                    </a:lnTo>
                    <a:lnTo>
                      <a:pt x="266" y="1573"/>
                    </a:lnTo>
                    <a:lnTo>
                      <a:pt x="261" y="1595"/>
                    </a:lnTo>
                    <a:lnTo>
                      <a:pt x="250" y="1616"/>
                    </a:lnTo>
                    <a:lnTo>
                      <a:pt x="212" y="1600"/>
                    </a:lnTo>
                    <a:lnTo>
                      <a:pt x="168" y="1535"/>
                    </a:lnTo>
                    <a:lnTo>
                      <a:pt x="126" y="1519"/>
                    </a:lnTo>
                    <a:lnTo>
                      <a:pt x="147" y="1481"/>
                    </a:lnTo>
                    <a:lnTo>
                      <a:pt x="147" y="1340"/>
                    </a:lnTo>
                    <a:lnTo>
                      <a:pt x="93" y="1281"/>
                    </a:lnTo>
                    <a:lnTo>
                      <a:pt x="66" y="1232"/>
                    </a:lnTo>
                    <a:lnTo>
                      <a:pt x="22" y="1119"/>
                    </a:lnTo>
                    <a:lnTo>
                      <a:pt x="44" y="1081"/>
                    </a:lnTo>
                    <a:lnTo>
                      <a:pt x="33" y="1049"/>
                    </a:lnTo>
                    <a:lnTo>
                      <a:pt x="33" y="1016"/>
                    </a:lnTo>
                    <a:lnTo>
                      <a:pt x="54" y="935"/>
                    </a:lnTo>
                    <a:lnTo>
                      <a:pt x="82" y="897"/>
                    </a:lnTo>
                    <a:lnTo>
                      <a:pt x="87" y="875"/>
                    </a:lnTo>
                    <a:lnTo>
                      <a:pt x="82" y="800"/>
                    </a:lnTo>
                    <a:lnTo>
                      <a:pt x="44" y="724"/>
                    </a:lnTo>
                    <a:lnTo>
                      <a:pt x="44" y="703"/>
                    </a:lnTo>
                    <a:lnTo>
                      <a:pt x="33" y="675"/>
                    </a:lnTo>
                    <a:lnTo>
                      <a:pt x="17" y="659"/>
                    </a:lnTo>
                    <a:lnTo>
                      <a:pt x="6" y="627"/>
                    </a:lnTo>
                    <a:lnTo>
                      <a:pt x="0" y="578"/>
                    </a:lnTo>
                    <a:lnTo>
                      <a:pt x="6" y="567"/>
                    </a:lnTo>
                    <a:lnTo>
                      <a:pt x="6" y="529"/>
                    </a:lnTo>
                    <a:lnTo>
                      <a:pt x="44" y="464"/>
                    </a:lnTo>
                    <a:lnTo>
                      <a:pt x="147" y="351"/>
                    </a:lnTo>
                    <a:lnTo>
                      <a:pt x="147" y="329"/>
                    </a:lnTo>
                    <a:lnTo>
                      <a:pt x="158" y="281"/>
                    </a:lnTo>
                    <a:lnTo>
                      <a:pt x="179" y="264"/>
                    </a:lnTo>
                    <a:lnTo>
                      <a:pt x="201" y="216"/>
                    </a:lnTo>
                    <a:lnTo>
                      <a:pt x="212" y="118"/>
                    </a:lnTo>
                    <a:lnTo>
                      <a:pt x="191" y="70"/>
                    </a:lnTo>
                    <a:lnTo>
                      <a:pt x="212" y="21"/>
                    </a:lnTo>
                    <a:lnTo>
                      <a:pt x="228" y="0"/>
                    </a:lnTo>
                    <a:lnTo>
                      <a:pt x="1334" y="302"/>
                    </a:lnTo>
                    <a:lnTo>
                      <a:pt x="1052" y="1395"/>
                    </a:lnTo>
                    <a:lnTo>
                      <a:pt x="2271" y="3185"/>
                    </a:lnTo>
                    <a:lnTo>
                      <a:pt x="2271" y="3238"/>
                    </a:lnTo>
                    <a:lnTo>
                      <a:pt x="2271" y="3255"/>
                    </a:lnTo>
                    <a:lnTo>
                      <a:pt x="2271" y="3271"/>
                    </a:lnTo>
                    <a:lnTo>
                      <a:pt x="2292" y="3314"/>
                    </a:lnTo>
                    <a:lnTo>
                      <a:pt x="2292" y="3352"/>
                    </a:lnTo>
                    <a:lnTo>
                      <a:pt x="2304" y="3379"/>
                    </a:lnTo>
                    <a:lnTo>
                      <a:pt x="2315" y="3422"/>
                    </a:lnTo>
                    <a:lnTo>
                      <a:pt x="2331" y="3433"/>
                    </a:lnTo>
                    <a:lnTo>
                      <a:pt x="2352" y="3454"/>
                    </a:lnTo>
                    <a:lnTo>
                      <a:pt x="2352" y="3493"/>
                    </a:lnTo>
                    <a:lnTo>
                      <a:pt x="2352" y="3503"/>
                    </a:lnTo>
                    <a:lnTo>
                      <a:pt x="2336" y="3493"/>
                    </a:lnTo>
                    <a:lnTo>
                      <a:pt x="2304" y="3525"/>
                    </a:lnTo>
                    <a:lnTo>
                      <a:pt x="2260" y="3542"/>
                    </a:lnTo>
                    <a:lnTo>
                      <a:pt x="2222" y="3579"/>
                    </a:lnTo>
                    <a:lnTo>
                      <a:pt x="2201" y="3677"/>
                    </a:lnTo>
                    <a:lnTo>
                      <a:pt x="2141" y="3752"/>
                    </a:lnTo>
                    <a:lnTo>
                      <a:pt x="2114" y="3752"/>
                    </a:lnTo>
                    <a:lnTo>
                      <a:pt x="2108" y="3774"/>
                    </a:lnTo>
                    <a:lnTo>
                      <a:pt x="2120" y="3800"/>
                    </a:lnTo>
                    <a:lnTo>
                      <a:pt x="2114" y="3823"/>
                    </a:lnTo>
                    <a:lnTo>
                      <a:pt x="2103" y="3871"/>
                    </a:lnTo>
                    <a:lnTo>
                      <a:pt x="2108" y="3888"/>
                    </a:lnTo>
                    <a:lnTo>
                      <a:pt x="2152" y="3925"/>
                    </a:lnTo>
                    <a:lnTo>
                      <a:pt x="2157" y="3942"/>
                    </a:lnTo>
                    <a:lnTo>
                      <a:pt x="2147" y="3958"/>
                    </a:lnTo>
                    <a:lnTo>
                      <a:pt x="2141" y="3979"/>
                    </a:lnTo>
                    <a:lnTo>
                      <a:pt x="2114" y="4006"/>
                    </a:lnTo>
                    <a:lnTo>
                      <a:pt x="2103" y="4001"/>
                    </a:lnTo>
                    <a:lnTo>
                      <a:pt x="2054" y="399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</p:grpSp>
        <p:grpSp>
          <p:nvGrpSpPr>
            <p:cNvPr id="67" name="Group 66"/>
            <p:cNvGrpSpPr/>
            <p:nvPr/>
          </p:nvGrpSpPr>
          <p:grpSpPr>
            <a:xfrm>
              <a:off x="989075" y="1066425"/>
              <a:ext cx="1253637" cy="1672429"/>
              <a:chOff x="989075" y="1066425"/>
              <a:chExt cx="1253637" cy="1672429"/>
            </a:xfrm>
          </p:grpSpPr>
          <p:sp>
            <p:nvSpPr>
              <p:cNvPr id="108" name="nm"/>
              <p:cNvSpPr>
                <a:spLocks/>
              </p:cNvSpPr>
              <p:nvPr/>
            </p:nvSpPr>
            <p:spPr bwMode="auto">
              <a:xfrm>
                <a:off x="1648036" y="2224261"/>
                <a:ext cx="498238" cy="514593"/>
              </a:xfrm>
              <a:custGeom>
                <a:avLst/>
                <a:gdLst>
                  <a:gd name="T0" fmla="*/ 2147483647 w 2065"/>
                  <a:gd name="T1" fmla="*/ 0 h 2120"/>
                  <a:gd name="T2" fmla="*/ 0 w 2065"/>
                  <a:gd name="T3" fmla="*/ 2147483647 h 2120"/>
                  <a:gd name="T4" fmla="*/ 2147483647 w 2065"/>
                  <a:gd name="T5" fmla="*/ 2147483647 h 2120"/>
                  <a:gd name="T6" fmla="*/ 2147483647 w 2065"/>
                  <a:gd name="T7" fmla="*/ 2147483647 h 2120"/>
                  <a:gd name="T8" fmla="*/ 2147483647 w 2065"/>
                  <a:gd name="T9" fmla="*/ 2147483647 h 2120"/>
                  <a:gd name="T10" fmla="*/ 2147483647 w 2065"/>
                  <a:gd name="T11" fmla="*/ 2147483647 h 2120"/>
                  <a:gd name="T12" fmla="*/ 2147483647 w 2065"/>
                  <a:gd name="T13" fmla="*/ 2147483647 h 2120"/>
                  <a:gd name="T14" fmla="*/ 2147483647 w 2065"/>
                  <a:gd name="T15" fmla="*/ 2147483647 h 2120"/>
                  <a:gd name="T16" fmla="*/ 2147483647 w 2065"/>
                  <a:gd name="T17" fmla="*/ 2147483647 h 2120"/>
                  <a:gd name="T18" fmla="*/ 2147483647 w 2065"/>
                  <a:gd name="T19" fmla="*/ 2147483647 h 2120"/>
                  <a:gd name="T20" fmla="*/ 2147483647 w 2065"/>
                  <a:gd name="T21" fmla="*/ 2147483647 h 2120"/>
                  <a:gd name="T22" fmla="*/ 2147483647 w 2065"/>
                  <a:gd name="T23" fmla="*/ 2147483647 h 2120"/>
                  <a:gd name="T24" fmla="*/ 2147483647 w 2065"/>
                  <a:gd name="T25" fmla="*/ 2147483647 h 2120"/>
                  <a:gd name="T26" fmla="*/ 2147483647 w 2065"/>
                  <a:gd name="T27" fmla="*/ 2147483647 h 2120"/>
                  <a:gd name="T28" fmla="*/ 2147483647 w 2065"/>
                  <a:gd name="T29" fmla="*/ 2147483647 h 2120"/>
                  <a:gd name="T30" fmla="*/ 2147483647 w 2065"/>
                  <a:gd name="T31" fmla="*/ 0 h 21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65"/>
                  <a:gd name="T49" fmla="*/ 0 h 2120"/>
                  <a:gd name="T50" fmla="*/ 2065 w 2065"/>
                  <a:gd name="T51" fmla="*/ 2120 h 212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65" h="2120">
                    <a:moveTo>
                      <a:pt x="299" y="0"/>
                    </a:moveTo>
                    <a:lnTo>
                      <a:pt x="0" y="2088"/>
                    </a:lnTo>
                    <a:lnTo>
                      <a:pt x="272" y="2120"/>
                    </a:lnTo>
                    <a:lnTo>
                      <a:pt x="293" y="1952"/>
                    </a:lnTo>
                    <a:lnTo>
                      <a:pt x="803" y="2017"/>
                    </a:lnTo>
                    <a:lnTo>
                      <a:pt x="803" y="2012"/>
                    </a:lnTo>
                    <a:lnTo>
                      <a:pt x="786" y="1985"/>
                    </a:lnTo>
                    <a:lnTo>
                      <a:pt x="803" y="1963"/>
                    </a:lnTo>
                    <a:lnTo>
                      <a:pt x="797" y="1952"/>
                    </a:lnTo>
                    <a:lnTo>
                      <a:pt x="786" y="1942"/>
                    </a:lnTo>
                    <a:lnTo>
                      <a:pt x="791" y="1936"/>
                    </a:lnTo>
                    <a:lnTo>
                      <a:pt x="1903" y="2044"/>
                    </a:lnTo>
                    <a:lnTo>
                      <a:pt x="2038" y="379"/>
                    </a:lnTo>
                    <a:lnTo>
                      <a:pt x="2054" y="379"/>
                    </a:lnTo>
                    <a:lnTo>
                      <a:pt x="2065" y="195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9525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1254269" y="1066425"/>
                <a:ext cx="425914" cy="691484"/>
              </a:xfrm>
              <a:custGeom>
                <a:avLst/>
                <a:gdLst>
                  <a:gd name="T0" fmla="*/ 2147483647 w 1761"/>
                  <a:gd name="T1" fmla="*/ 2147483647 h 2845"/>
                  <a:gd name="T2" fmla="*/ 2147483647 w 1761"/>
                  <a:gd name="T3" fmla="*/ 2147483647 h 2845"/>
                  <a:gd name="T4" fmla="*/ 2147483647 w 1761"/>
                  <a:gd name="T5" fmla="*/ 2147483647 h 2845"/>
                  <a:gd name="T6" fmla="*/ 2147483647 w 1761"/>
                  <a:gd name="T7" fmla="*/ 2147483647 h 2845"/>
                  <a:gd name="T8" fmla="*/ 2147483647 w 1761"/>
                  <a:gd name="T9" fmla="*/ 2147483647 h 2845"/>
                  <a:gd name="T10" fmla="*/ 2147483647 w 1761"/>
                  <a:gd name="T11" fmla="*/ 2147483647 h 2845"/>
                  <a:gd name="T12" fmla="*/ 2147483647 w 1761"/>
                  <a:gd name="T13" fmla="*/ 2147483647 h 2845"/>
                  <a:gd name="T14" fmla="*/ 2147483647 w 1761"/>
                  <a:gd name="T15" fmla="*/ 2147483647 h 2845"/>
                  <a:gd name="T16" fmla="*/ 2147483647 w 1761"/>
                  <a:gd name="T17" fmla="*/ 2147483647 h 2845"/>
                  <a:gd name="T18" fmla="*/ 2147483647 w 1761"/>
                  <a:gd name="T19" fmla="*/ 2147483647 h 2845"/>
                  <a:gd name="T20" fmla="*/ 2147483647 w 1761"/>
                  <a:gd name="T21" fmla="*/ 2147483647 h 2845"/>
                  <a:gd name="T22" fmla="*/ 2147483647 w 1761"/>
                  <a:gd name="T23" fmla="*/ 2147483647 h 2845"/>
                  <a:gd name="T24" fmla="*/ 2147483647 w 1761"/>
                  <a:gd name="T25" fmla="*/ 2147483647 h 2845"/>
                  <a:gd name="T26" fmla="*/ 2147483647 w 1761"/>
                  <a:gd name="T27" fmla="*/ 2147483647 h 2845"/>
                  <a:gd name="T28" fmla="*/ 2147483647 w 1761"/>
                  <a:gd name="T29" fmla="*/ 0 h 2845"/>
                  <a:gd name="T30" fmla="*/ 2147483647 w 1761"/>
                  <a:gd name="T31" fmla="*/ 2147483647 h 2845"/>
                  <a:gd name="T32" fmla="*/ 2147483647 w 1761"/>
                  <a:gd name="T33" fmla="*/ 2147483647 h 2845"/>
                  <a:gd name="T34" fmla="*/ 2147483647 w 1761"/>
                  <a:gd name="T35" fmla="*/ 2147483647 h 2845"/>
                  <a:gd name="T36" fmla="*/ 2147483647 w 1761"/>
                  <a:gd name="T37" fmla="*/ 2147483647 h 2845"/>
                  <a:gd name="T38" fmla="*/ 2147483647 w 1761"/>
                  <a:gd name="T39" fmla="*/ 2147483647 h 2845"/>
                  <a:gd name="T40" fmla="*/ 2147483647 w 1761"/>
                  <a:gd name="T41" fmla="*/ 2147483647 h 2845"/>
                  <a:gd name="T42" fmla="*/ 2147483647 w 1761"/>
                  <a:gd name="T43" fmla="*/ 2147483647 h 2845"/>
                  <a:gd name="T44" fmla="*/ 2147483647 w 1761"/>
                  <a:gd name="T45" fmla="*/ 2147483647 h 2845"/>
                  <a:gd name="T46" fmla="*/ 2147483647 w 1761"/>
                  <a:gd name="T47" fmla="*/ 2147483647 h 2845"/>
                  <a:gd name="T48" fmla="*/ 2147483647 w 1761"/>
                  <a:gd name="T49" fmla="*/ 2147483647 h 2845"/>
                  <a:gd name="T50" fmla="*/ 2147483647 w 1761"/>
                  <a:gd name="T51" fmla="*/ 2147483647 h 2845"/>
                  <a:gd name="T52" fmla="*/ 2147483647 w 1761"/>
                  <a:gd name="T53" fmla="*/ 2147483647 h 2845"/>
                  <a:gd name="T54" fmla="*/ 2147483647 w 1761"/>
                  <a:gd name="T55" fmla="*/ 2147483647 h 2845"/>
                  <a:gd name="T56" fmla="*/ 2147483647 w 1761"/>
                  <a:gd name="T57" fmla="*/ 2147483647 h 2845"/>
                  <a:gd name="T58" fmla="*/ 2147483647 w 1761"/>
                  <a:gd name="T59" fmla="*/ 2147483647 h 2845"/>
                  <a:gd name="T60" fmla="*/ 2147483647 w 1761"/>
                  <a:gd name="T61" fmla="*/ 2147483647 h 2845"/>
                  <a:gd name="T62" fmla="*/ 2147483647 w 1761"/>
                  <a:gd name="T63" fmla="*/ 2147483647 h 2845"/>
                  <a:gd name="T64" fmla="*/ 2147483647 w 1761"/>
                  <a:gd name="T65" fmla="*/ 2147483647 h 2845"/>
                  <a:gd name="T66" fmla="*/ 2147483647 w 1761"/>
                  <a:gd name="T67" fmla="*/ 2147483647 h 2845"/>
                  <a:gd name="T68" fmla="*/ 2147483647 w 1761"/>
                  <a:gd name="T69" fmla="*/ 2147483647 h 2845"/>
                  <a:gd name="T70" fmla="*/ 2147483647 w 1761"/>
                  <a:gd name="T71" fmla="*/ 2147483647 h 2845"/>
                  <a:gd name="T72" fmla="*/ 2147483647 w 1761"/>
                  <a:gd name="T73" fmla="*/ 2147483647 h 2845"/>
                  <a:gd name="T74" fmla="*/ 2147483647 w 1761"/>
                  <a:gd name="T75" fmla="*/ 2147483647 h 2845"/>
                  <a:gd name="T76" fmla="*/ 2147483647 w 1761"/>
                  <a:gd name="T77" fmla="*/ 2147483647 h 2845"/>
                  <a:gd name="T78" fmla="*/ 2147483647 w 1761"/>
                  <a:gd name="T79" fmla="*/ 2147483647 h 2845"/>
                  <a:gd name="T80" fmla="*/ 2147483647 w 1761"/>
                  <a:gd name="T81" fmla="*/ 2147483647 h 2845"/>
                  <a:gd name="T82" fmla="*/ 2147483647 w 1761"/>
                  <a:gd name="T83" fmla="*/ 2147483647 h 2845"/>
                  <a:gd name="T84" fmla="*/ 2147483647 w 1761"/>
                  <a:gd name="T85" fmla="*/ 2147483647 h 2845"/>
                  <a:gd name="T86" fmla="*/ 2147483647 w 1761"/>
                  <a:gd name="T87" fmla="*/ 2147483647 h 2845"/>
                  <a:gd name="T88" fmla="*/ 2147483647 w 1761"/>
                  <a:gd name="T89" fmla="*/ 2147483647 h 2845"/>
                  <a:gd name="T90" fmla="*/ 2147483647 w 1761"/>
                  <a:gd name="T91" fmla="*/ 2147483647 h 2845"/>
                  <a:gd name="T92" fmla="*/ 2147483647 w 1761"/>
                  <a:gd name="T93" fmla="*/ 2147483647 h 2845"/>
                  <a:gd name="T94" fmla="*/ 2147483647 w 1761"/>
                  <a:gd name="T95" fmla="*/ 2147483647 h 284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61"/>
                  <a:gd name="T145" fmla="*/ 0 h 2845"/>
                  <a:gd name="T146" fmla="*/ 1761 w 1761"/>
                  <a:gd name="T147" fmla="*/ 2845 h 284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61" h="2845">
                    <a:moveTo>
                      <a:pt x="0" y="2537"/>
                    </a:moveTo>
                    <a:lnTo>
                      <a:pt x="146" y="1877"/>
                    </a:lnTo>
                    <a:lnTo>
                      <a:pt x="184" y="1828"/>
                    </a:lnTo>
                    <a:lnTo>
                      <a:pt x="184" y="1785"/>
                    </a:lnTo>
                    <a:lnTo>
                      <a:pt x="195" y="1785"/>
                    </a:lnTo>
                    <a:lnTo>
                      <a:pt x="200" y="1769"/>
                    </a:lnTo>
                    <a:lnTo>
                      <a:pt x="211" y="1747"/>
                    </a:lnTo>
                    <a:lnTo>
                      <a:pt x="190" y="1720"/>
                    </a:lnTo>
                    <a:lnTo>
                      <a:pt x="151" y="1699"/>
                    </a:lnTo>
                    <a:lnTo>
                      <a:pt x="141" y="1676"/>
                    </a:lnTo>
                    <a:lnTo>
                      <a:pt x="151" y="1634"/>
                    </a:lnTo>
                    <a:lnTo>
                      <a:pt x="216" y="1530"/>
                    </a:lnTo>
                    <a:lnTo>
                      <a:pt x="260" y="1514"/>
                    </a:lnTo>
                    <a:lnTo>
                      <a:pt x="287" y="1481"/>
                    </a:lnTo>
                    <a:lnTo>
                      <a:pt x="292" y="1460"/>
                    </a:lnTo>
                    <a:lnTo>
                      <a:pt x="314" y="1434"/>
                    </a:lnTo>
                    <a:lnTo>
                      <a:pt x="439" y="1239"/>
                    </a:lnTo>
                    <a:lnTo>
                      <a:pt x="434" y="1190"/>
                    </a:lnTo>
                    <a:lnTo>
                      <a:pt x="406" y="1168"/>
                    </a:lnTo>
                    <a:lnTo>
                      <a:pt x="379" y="1158"/>
                    </a:lnTo>
                    <a:lnTo>
                      <a:pt x="358" y="1125"/>
                    </a:lnTo>
                    <a:lnTo>
                      <a:pt x="352" y="1093"/>
                    </a:lnTo>
                    <a:lnTo>
                      <a:pt x="346" y="1044"/>
                    </a:lnTo>
                    <a:lnTo>
                      <a:pt x="358" y="1028"/>
                    </a:lnTo>
                    <a:lnTo>
                      <a:pt x="369" y="1012"/>
                    </a:lnTo>
                    <a:lnTo>
                      <a:pt x="346" y="979"/>
                    </a:lnTo>
                    <a:lnTo>
                      <a:pt x="346" y="947"/>
                    </a:lnTo>
                    <a:lnTo>
                      <a:pt x="358" y="936"/>
                    </a:lnTo>
                    <a:lnTo>
                      <a:pt x="569" y="0"/>
                    </a:lnTo>
                    <a:lnTo>
                      <a:pt x="563" y="0"/>
                    </a:lnTo>
                    <a:lnTo>
                      <a:pt x="797" y="60"/>
                    </a:lnTo>
                    <a:lnTo>
                      <a:pt x="737" y="417"/>
                    </a:lnTo>
                    <a:lnTo>
                      <a:pt x="774" y="513"/>
                    </a:lnTo>
                    <a:lnTo>
                      <a:pt x="791" y="573"/>
                    </a:lnTo>
                    <a:lnTo>
                      <a:pt x="774" y="611"/>
                    </a:lnTo>
                    <a:lnTo>
                      <a:pt x="758" y="627"/>
                    </a:lnTo>
                    <a:lnTo>
                      <a:pt x="781" y="649"/>
                    </a:lnTo>
                    <a:lnTo>
                      <a:pt x="807" y="687"/>
                    </a:lnTo>
                    <a:lnTo>
                      <a:pt x="872" y="752"/>
                    </a:lnTo>
                    <a:lnTo>
                      <a:pt x="916" y="849"/>
                    </a:lnTo>
                    <a:lnTo>
                      <a:pt x="927" y="893"/>
                    </a:lnTo>
                    <a:lnTo>
                      <a:pt x="948" y="942"/>
                    </a:lnTo>
                    <a:lnTo>
                      <a:pt x="986" y="942"/>
                    </a:lnTo>
                    <a:lnTo>
                      <a:pt x="986" y="973"/>
                    </a:lnTo>
                    <a:lnTo>
                      <a:pt x="1046" y="979"/>
                    </a:lnTo>
                    <a:lnTo>
                      <a:pt x="1062" y="1001"/>
                    </a:lnTo>
                    <a:lnTo>
                      <a:pt x="1002" y="1119"/>
                    </a:lnTo>
                    <a:lnTo>
                      <a:pt x="1007" y="1142"/>
                    </a:lnTo>
                    <a:lnTo>
                      <a:pt x="986" y="1158"/>
                    </a:lnTo>
                    <a:lnTo>
                      <a:pt x="981" y="1217"/>
                    </a:lnTo>
                    <a:lnTo>
                      <a:pt x="986" y="1223"/>
                    </a:lnTo>
                    <a:lnTo>
                      <a:pt x="986" y="1255"/>
                    </a:lnTo>
                    <a:lnTo>
                      <a:pt x="943" y="1282"/>
                    </a:lnTo>
                    <a:lnTo>
                      <a:pt x="943" y="1314"/>
                    </a:lnTo>
                    <a:lnTo>
                      <a:pt x="948" y="1336"/>
                    </a:lnTo>
                    <a:lnTo>
                      <a:pt x="932" y="1369"/>
                    </a:lnTo>
                    <a:lnTo>
                      <a:pt x="986" y="1418"/>
                    </a:lnTo>
                    <a:lnTo>
                      <a:pt x="1002" y="1411"/>
                    </a:lnTo>
                    <a:lnTo>
                      <a:pt x="1078" y="1353"/>
                    </a:lnTo>
                    <a:lnTo>
                      <a:pt x="1089" y="1341"/>
                    </a:lnTo>
                    <a:lnTo>
                      <a:pt x="1100" y="1353"/>
                    </a:lnTo>
                    <a:lnTo>
                      <a:pt x="1111" y="1379"/>
                    </a:lnTo>
                    <a:lnTo>
                      <a:pt x="1121" y="1385"/>
                    </a:lnTo>
                    <a:lnTo>
                      <a:pt x="1132" y="1395"/>
                    </a:lnTo>
                    <a:lnTo>
                      <a:pt x="1127" y="1444"/>
                    </a:lnTo>
                    <a:lnTo>
                      <a:pt x="1127" y="1514"/>
                    </a:lnTo>
                    <a:lnTo>
                      <a:pt x="1144" y="1563"/>
                    </a:lnTo>
                    <a:lnTo>
                      <a:pt x="1176" y="1606"/>
                    </a:lnTo>
                    <a:lnTo>
                      <a:pt x="1170" y="1634"/>
                    </a:lnTo>
                    <a:lnTo>
                      <a:pt x="1154" y="1666"/>
                    </a:lnTo>
                    <a:lnTo>
                      <a:pt x="1181" y="1709"/>
                    </a:lnTo>
                    <a:lnTo>
                      <a:pt x="1214" y="1709"/>
                    </a:lnTo>
                    <a:lnTo>
                      <a:pt x="1241" y="1747"/>
                    </a:lnTo>
                    <a:lnTo>
                      <a:pt x="1246" y="1769"/>
                    </a:lnTo>
                    <a:lnTo>
                      <a:pt x="1235" y="1817"/>
                    </a:lnTo>
                    <a:lnTo>
                      <a:pt x="1235" y="1828"/>
                    </a:lnTo>
                    <a:lnTo>
                      <a:pt x="1257" y="1871"/>
                    </a:lnTo>
                    <a:lnTo>
                      <a:pt x="1290" y="1893"/>
                    </a:lnTo>
                    <a:lnTo>
                      <a:pt x="1306" y="1855"/>
                    </a:lnTo>
                    <a:lnTo>
                      <a:pt x="1328" y="1845"/>
                    </a:lnTo>
                    <a:lnTo>
                      <a:pt x="1381" y="1866"/>
                    </a:lnTo>
                    <a:lnTo>
                      <a:pt x="1409" y="1871"/>
                    </a:lnTo>
                    <a:lnTo>
                      <a:pt x="1436" y="1850"/>
                    </a:lnTo>
                    <a:lnTo>
                      <a:pt x="1453" y="1845"/>
                    </a:lnTo>
                    <a:lnTo>
                      <a:pt x="1468" y="1861"/>
                    </a:lnTo>
                    <a:lnTo>
                      <a:pt x="1539" y="1866"/>
                    </a:lnTo>
                    <a:lnTo>
                      <a:pt x="1572" y="1882"/>
                    </a:lnTo>
                    <a:lnTo>
                      <a:pt x="1582" y="1871"/>
                    </a:lnTo>
                    <a:lnTo>
                      <a:pt x="1658" y="1877"/>
                    </a:lnTo>
                    <a:lnTo>
                      <a:pt x="1653" y="1845"/>
                    </a:lnTo>
                    <a:lnTo>
                      <a:pt x="1685" y="1817"/>
                    </a:lnTo>
                    <a:lnTo>
                      <a:pt x="1723" y="1855"/>
                    </a:lnTo>
                    <a:lnTo>
                      <a:pt x="1734" y="1904"/>
                    </a:lnTo>
                    <a:lnTo>
                      <a:pt x="1761" y="1925"/>
                    </a:lnTo>
                    <a:lnTo>
                      <a:pt x="1625" y="2845"/>
                    </a:lnTo>
                    <a:lnTo>
                      <a:pt x="807" y="2699"/>
                    </a:lnTo>
                    <a:lnTo>
                      <a:pt x="0" y="2537"/>
                    </a:lnTo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0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1431064" y="1074465"/>
                <a:ext cx="731287" cy="466350"/>
              </a:xfrm>
              <a:custGeom>
                <a:avLst/>
                <a:gdLst>
                  <a:gd name="T0" fmla="*/ 2147483647 w 3008"/>
                  <a:gd name="T1" fmla="*/ 2147483647 h 1908"/>
                  <a:gd name="T2" fmla="*/ 2147483647 w 3008"/>
                  <a:gd name="T3" fmla="*/ 2147483647 h 1908"/>
                  <a:gd name="T4" fmla="*/ 2147483647 w 3008"/>
                  <a:gd name="T5" fmla="*/ 2147483647 h 1908"/>
                  <a:gd name="T6" fmla="*/ 2147483647 w 3008"/>
                  <a:gd name="T7" fmla="*/ 2147483647 h 1908"/>
                  <a:gd name="T8" fmla="*/ 2147483647 w 3008"/>
                  <a:gd name="T9" fmla="*/ 2147483647 h 1908"/>
                  <a:gd name="T10" fmla="*/ 2147483647 w 3008"/>
                  <a:gd name="T11" fmla="*/ 2147483647 h 1908"/>
                  <a:gd name="T12" fmla="*/ 2147483647 w 3008"/>
                  <a:gd name="T13" fmla="*/ 2147483647 h 1908"/>
                  <a:gd name="T14" fmla="*/ 2147483647 w 3008"/>
                  <a:gd name="T15" fmla="*/ 2147483647 h 1908"/>
                  <a:gd name="T16" fmla="*/ 2147483647 w 3008"/>
                  <a:gd name="T17" fmla="*/ 2147483647 h 1908"/>
                  <a:gd name="T18" fmla="*/ 2147483647 w 3008"/>
                  <a:gd name="T19" fmla="*/ 2147483647 h 1908"/>
                  <a:gd name="T20" fmla="*/ 2147483647 w 3008"/>
                  <a:gd name="T21" fmla="*/ 2147483647 h 1908"/>
                  <a:gd name="T22" fmla="*/ 2147483647 w 3008"/>
                  <a:gd name="T23" fmla="*/ 2147483647 h 1908"/>
                  <a:gd name="T24" fmla="*/ 2147483647 w 3008"/>
                  <a:gd name="T25" fmla="*/ 2147483647 h 1908"/>
                  <a:gd name="T26" fmla="*/ 2147483647 w 3008"/>
                  <a:gd name="T27" fmla="*/ 2147483647 h 1908"/>
                  <a:gd name="T28" fmla="*/ 2147483647 w 3008"/>
                  <a:gd name="T29" fmla="*/ 2147483647 h 1908"/>
                  <a:gd name="T30" fmla="*/ 2147483647 w 3008"/>
                  <a:gd name="T31" fmla="*/ 2147483647 h 1908"/>
                  <a:gd name="T32" fmla="*/ 2147483647 w 3008"/>
                  <a:gd name="T33" fmla="*/ 2147483647 h 1908"/>
                  <a:gd name="T34" fmla="*/ 2147483647 w 3008"/>
                  <a:gd name="T35" fmla="*/ 2147483647 h 1908"/>
                  <a:gd name="T36" fmla="*/ 2147483647 w 3008"/>
                  <a:gd name="T37" fmla="*/ 2147483647 h 1908"/>
                  <a:gd name="T38" fmla="*/ 2147483647 w 3008"/>
                  <a:gd name="T39" fmla="*/ 2147483647 h 1908"/>
                  <a:gd name="T40" fmla="*/ 2147483647 w 3008"/>
                  <a:gd name="T41" fmla="*/ 2147483647 h 1908"/>
                  <a:gd name="T42" fmla="*/ 2147483647 w 3008"/>
                  <a:gd name="T43" fmla="*/ 2147483647 h 1908"/>
                  <a:gd name="T44" fmla="*/ 2147483647 w 3008"/>
                  <a:gd name="T45" fmla="*/ 2147483647 h 1908"/>
                  <a:gd name="T46" fmla="*/ 2147483647 w 3008"/>
                  <a:gd name="T47" fmla="*/ 2147483647 h 1908"/>
                  <a:gd name="T48" fmla="*/ 2147483647 w 3008"/>
                  <a:gd name="T49" fmla="*/ 2147483647 h 1908"/>
                  <a:gd name="T50" fmla="*/ 2147483647 w 3008"/>
                  <a:gd name="T51" fmla="*/ 2147483647 h 1908"/>
                  <a:gd name="T52" fmla="*/ 2147483647 w 3008"/>
                  <a:gd name="T53" fmla="*/ 2147483647 h 1908"/>
                  <a:gd name="T54" fmla="*/ 2147483647 w 3008"/>
                  <a:gd name="T55" fmla="*/ 2147483647 h 1908"/>
                  <a:gd name="T56" fmla="*/ 2147483647 w 3008"/>
                  <a:gd name="T57" fmla="*/ 2147483647 h 1908"/>
                  <a:gd name="T58" fmla="*/ 2147483647 w 3008"/>
                  <a:gd name="T59" fmla="*/ 2147483647 h 1908"/>
                  <a:gd name="T60" fmla="*/ 2147483647 w 3008"/>
                  <a:gd name="T61" fmla="*/ 2147483647 h 1908"/>
                  <a:gd name="T62" fmla="*/ 2147483647 w 3008"/>
                  <a:gd name="T63" fmla="*/ 2147483647 h 1908"/>
                  <a:gd name="T64" fmla="*/ 2147483647 w 3008"/>
                  <a:gd name="T65" fmla="*/ 0 h 1908"/>
                  <a:gd name="T66" fmla="*/ 2147483647 w 3008"/>
                  <a:gd name="T67" fmla="*/ 2147483647 h 1908"/>
                  <a:gd name="T68" fmla="*/ 2147483647 w 3008"/>
                  <a:gd name="T69" fmla="*/ 2147483647 h 1908"/>
                  <a:gd name="T70" fmla="*/ 2147483647 w 3008"/>
                  <a:gd name="T71" fmla="*/ 2147483647 h 190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008"/>
                  <a:gd name="T109" fmla="*/ 0 h 1908"/>
                  <a:gd name="T110" fmla="*/ 3008 w 3008"/>
                  <a:gd name="T111" fmla="*/ 1908 h 190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008" h="1908">
                    <a:moveTo>
                      <a:pt x="2889" y="1908"/>
                    </a:moveTo>
                    <a:lnTo>
                      <a:pt x="1051" y="1681"/>
                    </a:lnTo>
                    <a:lnTo>
                      <a:pt x="1024" y="1865"/>
                    </a:lnTo>
                    <a:lnTo>
                      <a:pt x="997" y="1844"/>
                    </a:lnTo>
                    <a:lnTo>
                      <a:pt x="986" y="1795"/>
                    </a:lnTo>
                    <a:lnTo>
                      <a:pt x="948" y="1757"/>
                    </a:lnTo>
                    <a:lnTo>
                      <a:pt x="916" y="1785"/>
                    </a:lnTo>
                    <a:lnTo>
                      <a:pt x="921" y="1817"/>
                    </a:lnTo>
                    <a:lnTo>
                      <a:pt x="845" y="1811"/>
                    </a:lnTo>
                    <a:lnTo>
                      <a:pt x="835" y="1822"/>
                    </a:lnTo>
                    <a:lnTo>
                      <a:pt x="802" y="1806"/>
                    </a:lnTo>
                    <a:lnTo>
                      <a:pt x="731" y="1801"/>
                    </a:lnTo>
                    <a:lnTo>
                      <a:pt x="716" y="1785"/>
                    </a:lnTo>
                    <a:lnTo>
                      <a:pt x="699" y="1790"/>
                    </a:lnTo>
                    <a:lnTo>
                      <a:pt x="672" y="1811"/>
                    </a:lnTo>
                    <a:lnTo>
                      <a:pt x="644" y="1806"/>
                    </a:lnTo>
                    <a:lnTo>
                      <a:pt x="591" y="1785"/>
                    </a:lnTo>
                    <a:lnTo>
                      <a:pt x="569" y="1795"/>
                    </a:lnTo>
                    <a:lnTo>
                      <a:pt x="553" y="1833"/>
                    </a:lnTo>
                    <a:lnTo>
                      <a:pt x="520" y="1811"/>
                    </a:lnTo>
                    <a:lnTo>
                      <a:pt x="498" y="1768"/>
                    </a:lnTo>
                    <a:lnTo>
                      <a:pt x="498" y="1757"/>
                    </a:lnTo>
                    <a:lnTo>
                      <a:pt x="509" y="1709"/>
                    </a:lnTo>
                    <a:lnTo>
                      <a:pt x="504" y="1687"/>
                    </a:lnTo>
                    <a:lnTo>
                      <a:pt x="477" y="1649"/>
                    </a:lnTo>
                    <a:lnTo>
                      <a:pt x="444" y="1649"/>
                    </a:lnTo>
                    <a:lnTo>
                      <a:pt x="417" y="1606"/>
                    </a:lnTo>
                    <a:lnTo>
                      <a:pt x="433" y="1574"/>
                    </a:lnTo>
                    <a:lnTo>
                      <a:pt x="439" y="1546"/>
                    </a:lnTo>
                    <a:lnTo>
                      <a:pt x="407" y="1503"/>
                    </a:lnTo>
                    <a:lnTo>
                      <a:pt x="390" y="1454"/>
                    </a:lnTo>
                    <a:lnTo>
                      <a:pt x="390" y="1384"/>
                    </a:lnTo>
                    <a:lnTo>
                      <a:pt x="395" y="1335"/>
                    </a:lnTo>
                    <a:lnTo>
                      <a:pt x="384" y="1325"/>
                    </a:lnTo>
                    <a:lnTo>
                      <a:pt x="374" y="1319"/>
                    </a:lnTo>
                    <a:lnTo>
                      <a:pt x="363" y="1293"/>
                    </a:lnTo>
                    <a:lnTo>
                      <a:pt x="352" y="1281"/>
                    </a:lnTo>
                    <a:lnTo>
                      <a:pt x="341" y="1293"/>
                    </a:lnTo>
                    <a:lnTo>
                      <a:pt x="265" y="1351"/>
                    </a:lnTo>
                    <a:lnTo>
                      <a:pt x="249" y="1358"/>
                    </a:lnTo>
                    <a:lnTo>
                      <a:pt x="195" y="1309"/>
                    </a:lnTo>
                    <a:lnTo>
                      <a:pt x="211" y="1276"/>
                    </a:lnTo>
                    <a:lnTo>
                      <a:pt x="206" y="1254"/>
                    </a:lnTo>
                    <a:lnTo>
                      <a:pt x="206" y="1222"/>
                    </a:lnTo>
                    <a:lnTo>
                      <a:pt x="249" y="1195"/>
                    </a:lnTo>
                    <a:lnTo>
                      <a:pt x="249" y="1163"/>
                    </a:lnTo>
                    <a:lnTo>
                      <a:pt x="244" y="1157"/>
                    </a:lnTo>
                    <a:lnTo>
                      <a:pt x="249" y="1098"/>
                    </a:lnTo>
                    <a:lnTo>
                      <a:pt x="270" y="1082"/>
                    </a:lnTo>
                    <a:lnTo>
                      <a:pt x="265" y="1059"/>
                    </a:lnTo>
                    <a:lnTo>
                      <a:pt x="325" y="941"/>
                    </a:lnTo>
                    <a:lnTo>
                      <a:pt x="309" y="919"/>
                    </a:lnTo>
                    <a:lnTo>
                      <a:pt x="249" y="913"/>
                    </a:lnTo>
                    <a:lnTo>
                      <a:pt x="249" y="882"/>
                    </a:lnTo>
                    <a:lnTo>
                      <a:pt x="211" y="882"/>
                    </a:lnTo>
                    <a:lnTo>
                      <a:pt x="190" y="833"/>
                    </a:lnTo>
                    <a:lnTo>
                      <a:pt x="179" y="789"/>
                    </a:lnTo>
                    <a:lnTo>
                      <a:pt x="135" y="692"/>
                    </a:lnTo>
                    <a:lnTo>
                      <a:pt x="70" y="627"/>
                    </a:lnTo>
                    <a:lnTo>
                      <a:pt x="44" y="589"/>
                    </a:lnTo>
                    <a:lnTo>
                      <a:pt x="21" y="567"/>
                    </a:lnTo>
                    <a:lnTo>
                      <a:pt x="37" y="551"/>
                    </a:lnTo>
                    <a:lnTo>
                      <a:pt x="54" y="513"/>
                    </a:lnTo>
                    <a:lnTo>
                      <a:pt x="37" y="453"/>
                    </a:lnTo>
                    <a:lnTo>
                      <a:pt x="0" y="357"/>
                    </a:lnTo>
                    <a:lnTo>
                      <a:pt x="60" y="0"/>
                    </a:lnTo>
                    <a:lnTo>
                      <a:pt x="335" y="49"/>
                    </a:lnTo>
                    <a:lnTo>
                      <a:pt x="1073" y="172"/>
                    </a:lnTo>
                    <a:lnTo>
                      <a:pt x="1831" y="302"/>
                    </a:lnTo>
                    <a:lnTo>
                      <a:pt x="3008" y="422"/>
                    </a:lnTo>
                    <a:lnTo>
                      <a:pt x="2915" y="1546"/>
                    </a:lnTo>
                    <a:lnTo>
                      <a:pt x="2889" y="1908"/>
                    </a:lnTo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0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1631967" y="1484531"/>
                <a:ext cx="506276" cy="418106"/>
              </a:xfrm>
              <a:custGeom>
                <a:avLst/>
                <a:gdLst>
                  <a:gd name="T0" fmla="*/ 2147483647 w 2060"/>
                  <a:gd name="T1" fmla="*/ 2147483647 h 1699"/>
                  <a:gd name="T2" fmla="*/ 2147483647 w 2060"/>
                  <a:gd name="T3" fmla="*/ 2147483647 h 1699"/>
                  <a:gd name="T4" fmla="*/ 2147483647 w 2060"/>
                  <a:gd name="T5" fmla="*/ 2147483647 h 1699"/>
                  <a:gd name="T6" fmla="*/ 2147483647 w 2060"/>
                  <a:gd name="T7" fmla="*/ 0 h 1699"/>
                  <a:gd name="T8" fmla="*/ 2147483647 w 2060"/>
                  <a:gd name="T9" fmla="*/ 2147483647 h 1699"/>
                  <a:gd name="T10" fmla="*/ 2147483647 w 2060"/>
                  <a:gd name="T11" fmla="*/ 2147483647 h 1699"/>
                  <a:gd name="T12" fmla="*/ 0 w 2060"/>
                  <a:gd name="T13" fmla="*/ 2147483647 h 1699"/>
                  <a:gd name="T14" fmla="*/ 2147483647 w 2060"/>
                  <a:gd name="T15" fmla="*/ 2147483647 h 1699"/>
                  <a:gd name="T16" fmla="*/ 2147483647 w 2060"/>
                  <a:gd name="T17" fmla="*/ 2147483647 h 16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60"/>
                  <a:gd name="T28" fmla="*/ 0 h 1699"/>
                  <a:gd name="T29" fmla="*/ 2060 w 2060"/>
                  <a:gd name="T30" fmla="*/ 1699 h 169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60" h="1699">
                    <a:moveTo>
                      <a:pt x="1929" y="1699"/>
                    </a:moveTo>
                    <a:lnTo>
                      <a:pt x="1994" y="958"/>
                    </a:lnTo>
                    <a:lnTo>
                      <a:pt x="2060" y="227"/>
                    </a:lnTo>
                    <a:lnTo>
                      <a:pt x="222" y="0"/>
                    </a:lnTo>
                    <a:lnTo>
                      <a:pt x="195" y="184"/>
                    </a:lnTo>
                    <a:lnTo>
                      <a:pt x="59" y="1104"/>
                    </a:lnTo>
                    <a:lnTo>
                      <a:pt x="0" y="1460"/>
                    </a:lnTo>
                    <a:lnTo>
                      <a:pt x="548" y="1548"/>
                    </a:lnTo>
                    <a:lnTo>
                      <a:pt x="1929" y="1699"/>
                    </a:lnTo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0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1720364" y="1862436"/>
                <a:ext cx="522348" cy="418106"/>
              </a:xfrm>
              <a:custGeom>
                <a:avLst/>
                <a:gdLst>
                  <a:gd name="T0" fmla="*/ 0 w 2141"/>
                  <a:gd name="T1" fmla="*/ 2147483647 h 1692"/>
                  <a:gd name="T2" fmla="*/ 2147483647 w 2141"/>
                  <a:gd name="T3" fmla="*/ 0 h 1692"/>
                  <a:gd name="T4" fmla="*/ 2147483647 w 2141"/>
                  <a:gd name="T5" fmla="*/ 2147483647 h 1692"/>
                  <a:gd name="T6" fmla="*/ 2147483647 w 2141"/>
                  <a:gd name="T7" fmla="*/ 2147483647 h 1692"/>
                  <a:gd name="T8" fmla="*/ 2147483647 w 2141"/>
                  <a:gd name="T9" fmla="*/ 2147483647 h 1692"/>
                  <a:gd name="T10" fmla="*/ 2147483647 w 2141"/>
                  <a:gd name="T11" fmla="*/ 2147483647 h 1692"/>
                  <a:gd name="T12" fmla="*/ 2147483647 w 2141"/>
                  <a:gd name="T13" fmla="*/ 2147483647 h 1692"/>
                  <a:gd name="T14" fmla="*/ 0 w 2141"/>
                  <a:gd name="T15" fmla="*/ 2147483647 h 16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41"/>
                  <a:gd name="T25" fmla="*/ 0 h 1692"/>
                  <a:gd name="T26" fmla="*/ 2141 w 2141"/>
                  <a:gd name="T27" fmla="*/ 1692 h 16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41" h="1692">
                    <a:moveTo>
                      <a:pt x="0" y="1475"/>
                    </a:moveTo>
                    <a:lnTo>
                      <a:pt x="201" y="0"/>
                    </a:lnTo>
                    <a:lnTo>
                      <a:pt x="1582" y="151"/>
                    </a:lnTo>
                    <a:lnTo>
                      <a:pt x="2141" y="199"/>
                    </a:lnTo>
                    <a:lnTo>
                      <a:pt x="2118" y="567"/>
                    </a:lnTo>
                    <a:lnTo>
                      <a:pt x="2053" y="1692"/>
                    </a:lnTo>
                    <a:lnTo>
                      <a:pt x="1766" y="1670"/>
                    </a:lnTo>
                    <a:lnTo>
                      <a:pt x="0" y="1475"/>
                    </a:lnTo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0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1366775" y="1717706"/>
                <a:ext cx="401806" cy="506552"/>
              </a:xfrm>
              <a:custGeom>
                <a:avLst/>
                <a:gdLst>
                  <a:gd name="T0" fmla="*/ 2147483647 w 1664"/>
                  <a:gd name="T1" fmla="*/ 2147483647 h 2065"/>
                  <a:gd name="T2" fmla="*/ 2147483647 w 1664"/>
                  <a:gd name="T3" fmla="*/ 2147483647 h 2065"/>
                  <a:gd name="T4" fmla="*/ 2147483647 w 1664"/>
                  <a:gd name="T5" fmla="*/ 2147483647 h 2065"/>
                  <a:gd name="T6" fmla="*/ 2147483647 w 1664"/>
                  <a:gd name="T7" fmla="*/ 2147483647 h 2065"/>
                  <a:gd name="T8" fmla="*/ 2147483647 w 1664"/>
                  <a:gd name="T9" fmla="*/ 0 h 2065"/>
                  <a:gd name="T10" fmla="*/ 0 w 1664"/>
                  <a:gd name="T11" fmla="*/ 2147483647 h 2065"/>
                  <a:gd name="T12" fmla="*/ 0 w 1664"/>
                  <a:gd name="T13" fmla="*/ 2147483647 h 2065"/>
                  <a:gd name="T14" fmla="*/ 2147483647 w 1664"/>
                  <a:gd name="T15" fmla="*/ 2147483647 h 20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4"/>
                  <a:gd name="T25" fmla="*/ 0 h 2065"/>
                  <a:gd name="T26" fmla="*/ 1664 w 1664"/>
                  <a:gd name="T27" fmla="*/ 2065 h 20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4" h="2065">
                    <a:moveTo>
                      <a:pt x="1463" y="2065"/>
                    </a:moveTo>
                    <a:lnTo>
                      <a:pt x="1664" y="590"/>
                    </a:lnTo>
                    <a:lnTo>
                      <a:pt x="1116" y="502"/>
                    </a:lnTo>
                    <a:lnTo>
                      <a:pt x="1175" y="146"/>
                    </a:lnTo>
                    <a:lnTo>
                      <a:pt x="357" y="0"/>
                    </a:lnTo>
                    <a:lnTo>
                      <a:pt x="0" y="1832"/>
                    </a:lnTo>
                    <a:lnTo>
                      <a:pt x="0" y="1839"/>
                    </a:lnTo>
                    <a:lnTo>
                      <a:pt x="1463" y="2065"/>
                    </a:lnTo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0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4" name="nv"/>
              <p:cNvSpPr>
                <a:spLocks/>
              </p:cNvSpPr>
              <p:nvPr/>
            </p:nvSpPr>
            <p:spPr bwMode="auto">
              <a:xfrm>
                <a:off x="989075" y="1637302"/>
                <a:ext cx="458058" cy="699525"/>
              </a:xfrm>
              <a:custGeom>
                <a:avLst/>
                <a:gdLst>
                  <a:gd name="T0" fmla="*/ 2147483647 w 1880"/>
                  <a:gd name="T1" fmla="*/ 0 h 2883"/>
                  <a:gd name="T2" fmla="*/ 0 w 1880"/>
                  <a:gd name="T3" fmla="*/ 2147483647 h 2883"/>
                  <a:gd name="T4" fmla="*/ 2147483647 w 1880"/>
                  <a:gd name="T5" fmla="*/ 2147483647 h 2883"/>
                  <a:gd name="T6" fmla="*/ 2147483647 w 1880"/>
                  <a:gd name="T7" fmla="*/ 2147483647 h 2883"/>
                  <a:gd name="T8" fmla="*/ 2147483647 w 1880"/>
                  <a:gd name="T9" fmla="*/ 2147483647 h 2883"/>
                  <a:gd name="T10" fmla="*/ 2147483647 w 1880"/>
                  <a:gd name="T11" fmla="*/ 2147483647 h 2883"/>
                  <a:gd name="T12" fmla="*/ 2147483647 w 1880"/>
                  <a:gd name="T13" fmla="*/ 2147483647 h 2883"/>
                  <a:gd name="T14" fmla="*/ 2147483647 w 1880"/>
                  <a:gd name="T15" fmla="*/ 2147483647 h 2883"/>
                  <a:gd name="T16" fmla="*/ 2147483647 w 1880"/>
                  <a:gd name="T17" fmla="*/ 2147483647 h 2883"/>
                  <a:gd name="T18" fmla="*/ 2147483647 w 1880"/>
                  <a:gd name="T19" fmla="*/ 2147483647 h 2883"/>
                  <a:gd name="T20" fmla="*/ 2147483647 w 1880"/>
                  <a:gd name="T21" fmla="*/ 2147483647 h 2883"/>
                  <a:gd name="T22" fmla="*/ 2147483647 w 1880"/>
                  <a:gd name="T23" fmla="*/ 2147483647 h 2883"/>
                  <a:gd name="T24" fmla="*/ 2147483647 w 1880"/>
                  <a:gd name="T25" fmla="*/ 2147483647 h 2883"/>
                  <a:gd name="T26" fmla="*/ 2147483647 w 1880"/>
                  <a:gd name="T27" fmla="*/ 2147483647 h 2883"/>
                  <a:gd name="T28" fmla="*/ 2147483647 w 1880"/>
                  <a:gd name="T29" fmla="*/ 2147483647 h 2883"/>
                  <a:gd name="T30" fmla="*/ 2147483647 w 1880"/>
                  <a:gd name="T31" fmla="*/ 2147483647 h 2883"/>
                  <a:gd name="T32" fmla="*/ 2147483647 w 1880"/>
                  <a:gd name="T33" fmla="*/ 2147483647 h 2883"/>
                  <a:gd name="T34" fmla="*/ 2147483647 w 1880"/>
                  <a:gd name="T35" fmla="*/ 2147483647 h 2883"/>
                  <a:gd name="T36" fmla="*/ 2147483647 w 1880"/>
                  <a:gd name="T37" fmla="*/ 2147483647 h 2883"/>
                  <a:gd name="T38" fmla="*/ 2147483647 w 1880"/>
                  <a:gd name="T39" fmla="*/ 2147483647 h 2883"/>
                  <a:gd name="T40" fmla="*/ 2147483647 w 1880"/>
                  <a:gd name="T41" fmla="*/ 0 h 28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80"/>
                  <a:gd name="T64" fmla="*/ 0 h 2883"/>
                  <a:gd name="T65" fmla="*/ 1880 w 1880"/>
                  <a:gd name="T66" fmla="*/ 2883 h 28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80" h="2883">
                    <a:moveTo>
                      <a:pt x="282" y="0"/>
                    </a:moveTo>
                    <a:lnTo>
                      <a:pt x="0" y="1093"/>
                    </a:lnTo>
                    <a:lnTo>
                      <a:pt x="1219" y="2883"/>
                    </a:lnTo>
                    <a:lnTo>
                      <a:pt x="1219" y="2861"/>
                    </a:lnTo>
                    <a:lnTo>
                      <a:pt x="1230" y="2834"/>
                    </a:lnTo>
                    <a:lnTo>
                      <a:pt x="1252" y="2764"/>
                    </a:lnTo>
                    <a:lnTo>
                      <a:pt x="1240" y="2731"/>
                    </a:lnTo>
                    <a:lnTo>
                      <a:pt x="1257" y="2558"/>
                    </a:lnTo>
                    <a:lnTo>
                      <a:pt x="1246" y="2488"/>
                    </a:lnTo>
                    <a:lnTo>
                      <a:pt x="1257" y="2472"/>
                    </a:lnTo>
                    <a:lnTo>
                      <a:pt x="1300" y="2460"/>
                    </a:lnTo>
                    <a:lnTo>
                      <a:pt x="1360" y="2477"/>
                    </a:lnTo>
                    <a:lnTo>
                      <a:pt x="1382" y="2504"/>
                    </a:lnTo>
                    <a:lnTo>
                      <a:pt x="1382" y="2514"/>
                    </a:lnTo>
                    <a:lnTo>
                      <a:pt x="1403" y="2537"/>
                    </a:lnTo>
                    <a:lnTo>
                      <a:pt x="1436" y="2537"/>
                    </a:lnTo>
                    <a:lnTo>
                      <a:pt x="1491" y="2379"/>
                    </a:lnTo>
                    <a:lnTo>
                      <a:pt x="1523" y="2184"/>
                    </a:lnTo>
                    <a:lnTo>
                      <a:pt x="1880" y="352"/>
                    </a:lnTo>
                    <a:lnTo>
                      <a:pt x="1073" y="19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0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15" name="AZ"/>
              <p:cNvSpPr>
                <a:spLocks/>
              </p:cNvSpPr>
              <p:nvPr/>
            </p:nvSpPr>
            <p:spPr bwMode="auto">
              <a:xfrm>
                <a:off x="1230158" y="2167976"/>
                <a:ext cx="490202" cy="562837"/>
              </a:xfrm>
              <a:custGeom>
                <a:avLst/>
                <a:gdLst>
                  <a:gd name="T0" fmla="*/ 2147483647 w 2011"/>
                  <a:gd name="T1" fmla="*/ 2147483647 h 2321"/>
                  <a:gd name="T2" fmla="*/ 2147483647 w 2011"/>
                  <a:gd name="T3" fmla="*/ 2147483647 h 2321"/>
                  <a:gd name="T4" fmla="*/ 2147483647 w 2011"/>
                  <a:gd name="T5" fmla="*/ 2147483647 h 2321"/>
                  <a:gd name="T6" fmla="*/ 2147483647 w 2011"/>
                  <a:gd name="T7" fmla="*/ 0 h 2321"/>
                  <a:gd name="T8" fmla="*/ 2147483647 w 2011"/>
                  <a:gd name="T9" fmla="*/ 2147483647 h 2321"/>
                  <a:gd name="T10" fmla="*/ 2147483647 w 2011"/>
                  <a:gd name="T11" fmla="*/ 2147483647 h 2321"/>
                  <a:gd name="T12" fmla="*/ 2147483647 w 2011"/>
                  <a:gd name="T13" fmla="*/ 2147483647 h 2321"/>
                  <a:gd name="T14" fmla="*/ 2147483647 w 2011"/>
                  <a:gd name="T15" fmla="*/ 2147483647 h 2321"/>
                  <a:gd name="T16" fmla="*/ 2147483647 w 2011"/>
                  <a:gd name="T17" fmla="*/ 2147483647 h 2321"/>
                  <a:gd name="T18" fmla="*/ 2147483647 w 2011"/>
                  <a:gd name="T19" fmla="*/ 2147483647 h 2321"/>
                  <a:gd name="T20" fmla="*/ 2147483647 w 2011"/>
                  <a:gd name="T21" fmla="*/ 2147483647 h 2321"/>
                  <a:gd name="T22" fmla="*/ 2147483647 w 2011"/>
                  <a:gd name="T23" fmla="*/ 2147483647 h 2321"/>
                  <a:gd name="T24" fmla="*/ 2147483647 w 2011"/>
                  <a:gd name="T25" fmla="*/ 2147483647 h 2321"/>
                  <a:gd name="T26" fmla="*/ 2147483647 w 2011"/>
                  <a:gd name="T27" fmla="*/ 2147483647 h 2321"/>
                  <a:gd name="T28" fmla="*/ 2147483647 w 2011"/>
                  <a:gd name="T29" fmla="*/ 2147483647 h 2321"/>
                  <a:gd name="T30" fmla="*/ 2147483647 w 2011"/>
                  <a:gd name="T31" fmla="*/ 2147483647 h 2321"/>
                  <a:gd name="T32" fmla="*/ 2147483647 w 2011"/>
                  <a:gd name="T33" fmla="*/ 2147483647 h 2321"/>
                  <a:gd name="T34" fmla="*/ 2147483647 w 2011"/>
                  <a:gd name="T35" fmla="*/ 2147483647 h 2321"/>
                  <a:gd name="T36" fmla="*/ 2147483647 w 2011"/>
                  <a:gd name="T37" fmla="*/ 2147483647 h 2321"/>
                  <a:gd name="T38" fmla="*/ 2147483647 w 2011"/>
                  <a:gd name="T39" fmla="*/ 2147483647 h 2321"/>
                  <a:gd name="T40" fmla="*/ 2147483647 w 2011"/>
                  <a:gd name="T41" fmla="*/ 2147483647 h 2321"/>
                  <a:gd name="T42" fmla="*/ 2147483647 w 2011"/>
                  <a:gd name="T43" fmla="*/ 2147483647 h 2321"/>
                  <a:gd name="T44" fmla="*/ 2147483647 w 2011"/>
                  <a:gd name="T45" fmla="*/ 2147483647 h 2321"/>
                  <a:gd name="T46" fmla="*/ 2147483647 w 2011"/>
                  <a:gd name="T47" fmla="*/ 2147483647 h 2321"/>
                  <a:gd name="T48" fmla="*/ 2147483647 w 2011"/>
                  <a:gd name="T49" fmla="*/ 2147483647 h 2321"/>
                  <a:gd name="T50" fmla="*/ 2147483647 w 2011"/>
                  <a:gd name="T51" fmla="*/ 2147483647 h 2321"/>
                  <a:gd name="T52" fmla="*/ 2147483647 w 2011"/>
                  <a:gd name="T53" fmla="*/ 2147483647 h 2321"/>
                  <a:gd name="T54" fmla="*/ 2147483647 w 2011"/>
                  <a:gd name="T55" fmla="*/ 2147483647 h 2321"/>
                  <a:gd name="T56" fmla="*/ 2147483647 w 2011"/>
                  <a:gd name="T57" fmla="*/ 2147483647 h 2321"/>
                  <a:gd name="T58" fmla="*/ 2147483647 w 2011"/>
                  <a:gd name="T59" fmla="*/ 2147483647 h 2321"/>
                  <a:gd name="T60" fmla="*/ 2147483647 w 2011"/>
                  <a:gd name="T61" fmla="*/ 2147483647 h 2321"/>
                  <a:gd name="T62" fmla="*/ 2147483647 w 2011"/>
                  <a:gd name="T63" fmla="*/ 2147483647 h 2321"/>
                  <a:gd name="T64" fmla="*/ 2147483647 w 2011"/>
                  <a:gd name="T65" fmla="*/ 2147483647 h 2321"/>
                  <a:gd name="T66" fmla="*/ 2147483647 w 2011"/>
                  <a:gd name="T67" fmla="*/ 2147483647 h 2321"/>
                  <a:gd name="T68" fmla="*/ 2147483647 w 2011"/>
                  <a:gd name="T69" fmla="*/ 2147483647 h 2321"/>
                  <a:gd name="T70" fmla="*/ 2147483647 w 2011"/>
                  <a:gd name="T71" fmla="*/ 2147483647 h 2321"/>
                  <a:gd name="T72" fmla="*/ 2147483647 w 2011"/>
                  <a:gd name="T73" fmla="*/ 2147483647 h 2321"/>
                  <a:gd name="T74" fmla="*/ 2147483647 w 2011"/>
                  <a:gd name="T75" fmla="*/ 2147483647 h 2321"/>
                  <a:gd name="T76" fmla="*/ 2147483647 w 2011"/>
                  <a:gd name="T77" fmla="*/ 2147483647 h 2321"/>
                  <a:gd name="T78" fmla="*/ 2147483647 w 2011"/>
                  <a:gd name="T79" fmla="*/ 2147483647 h 2321"/>
                  <a:gd name="T80" fmla="*/ 2147483647 w 2011"/>
                  <a:gd name="T81" fmla="*/ 2147483647 h 2321"/>
                  <a:gd name="T82" fmla="*/ 2147483647 w 2011"/>
                  <a:gd name="T83" fmla="*/ 2147483647 h 2321"/>
                  <a:gd name="T84" fmla="*/ 2147483647 w 2011"/>
                  <a:gd name="T85" fmla="*/ 2147483647 h 2321"/>
                  <a:gd name="T86" fmla="*/ 2147483647 w 2011"/>
                  <a:gd name="T87" fmla="*/ 2147483647 h 2321"/>
                  <a:gd name="T88" fmla="*/ 2147483647 w 2011"/>
                  <a:gd name="T89" fmla="*/ 2147483647 h 2321"/>
                  <a:gd name="T90" fmla="*/ 2147483647 w 2011"/>
                  <a:gd name="T91" fmla="*/ 2147483647 h 2321"/>
                  <a:gd name="T92" fmla="*/ 2147483647 w 2011"/>
                  <a:gd name="T93" fmla="*/ 2147483647 h 2321"/>
                  <a:gd name="T94" fmla="*/ 2147483647 w 2011"/>
                  <a:gd name="T95" fmla="*/ 2147483647 h 2321"/>
                  <a:gd name="T96" fmla="*/ 2147483647 w 2011"/>
                  <a:gd name="T97" fmla="*/ 2147483647 h 2321"/>
                  <a:gd name="T98" fmla="*/ 0 w 2011"/>
                  <a:gd name="T99" fmla="*/ 2147483647 h 2321"/>
                  <a:gd name="T100" fmla="*/ 2147483647 w 2011"/>
                  <a:gd name="T101" fmla="*/ 2147483647 h 2321"/>
                  <a:gd name="T102" fmla="*/ 2147483647 w 2011"/>
                  <a:gd name="T103" fmla="*/ 2147483647 h 232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11"/>
                  <a:gd name="T157" fmla="*/ 0 h 2321"/>
                  <a:gd name="T158" fmla="*/ 2011 w 2011"/>
                  <a:gd name="T159" fmla="*/ 2321 h 232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11" h="2321">
                    <a:moveTo>
                      <a:pt x="1712" y="2321"/>
                    </a:moveTo>
                    <a:lnTo>
                      <a:pt x="2011" y="233"/>
                    </a:lnTo>
                    <a:lnTo>
                      <a:pt x="548" y="7"/>
                    </a:lnTo>
                    <a:lnTo>
                      <a:pt x="548" y="0"/>
                    </a:lnTo>
                    <a:lnTo>
                      <a:pt x="516" y="195"/>
                    </a:lnTo>
                    <a:lnTo>
                      <a:pt x="461" y="353"/>
                    </a:lnTo>
                    <a:lnTo>
                      <a:pt x="428" y="353"/>
                    </a:lnTo>
                    <a:lnTo>
                      <a:pt x="407" y="330"/>
                    </a:lnTo>
                    <a:lnTo>
                      <a:pt x="407" y="320"/>
                    </a:lnTo>
                    <a:lnTo>
                      <a:pt x="385" y="293"/>
                    </a:lnTo>
                    <a:lnTo>
                      <a:pt x="325" y="276"/>
                    </a:lnTo>
                    <a:lnTo>
                      <a:pt x="282" y="288"/>
                    </a:lnTo>
                    <a:lnTo>
                      <a:pt x="271" y="304"/>
                    </a:lnTo>
                    <a:lnTo>
                      <a:pt x="282" y="374"/>
                    </a:lnTo>
                    <a:lnTo>
                      <a:pt x="265" y="547"/>
                    </a:lnTo>
                    <a:lnTo>
                      <a:pt x="277" y="580"/>
                    </a:lnTo>
                    <a:lnTo>
                      <a:pt x="255" y="650"/>
                    </a:lnTo>
                    <a:lnTo>
                      <a:pt x="244" y="677"/>
                    </a:lnTo>
                    <a:lnTo>
                      <a:pt x="244" y="699"/>
                    </a:lnTo>
                    <a:lnTo>
                      <a:pt x="244" y="752"/>
                    </a:lnTo>
                    <a:lnTo>
                      <a:pt x="244" y="769"/>
                    </a:lnTo>
                    <a:lnTo>
                      <a:pt x="244" y="785"/>
                    </a:lnTo>
                    <a:lnTo>
                      <a:pt x="265" y="828"/>
                    </a:lnTo>
                    <a:lnTo>
                      <a:pt x="265" y="866"/>
                    </a:lnTo>
                    <a:lnTo>
                      <a:pt x="277" y="893"/>
                    </a:lnTo>
                    <a:lnTo>
                      <a:pt x="288" y="936"/>
                    </a:lnTo>
                    <a:lnTo>
                      <a:pt x="304" y="947"/>
                    </a:lnTo>
                    <a:lnTo>
                      <a:pt x="325" y="968"/>
                    </a:lnTo>
                    <a:lnTo>
                      <a:pt x="325" y="1007"/>
                    </a:lnTo>
                    <a:lnTo>
                      <a:pt x="325" y="1017"/>
                    </a:lnTo>
                    <a:lnTo>
                      <a:pt x="309" y="1007"/>
                    </a:lnTo>
                    <a:lnTo>
                      <a:pt x="277" y="1039"/>
                    </a:lnTo>
                    <a:lnTo>
                      <a:pt x="233" y="1056"/>
                    </a:lnTo>
                    <a:lnTo>
                      <a:pt x="195" y="1093"/>
                    </a:lnTo>
                    <a:lnTo>
                      <a:pt x="174" y="1191"/>
                    </a:lnTo>
                    <a:lnTo>
                      <a:pt x="114" y="1266"/>
                    </a:lnTo>
                    <a:lnTo>
                      <a:pt x="87" y="1266"/>
                    </a:lnTo>
                    <a:lnTo>
                      <a:pt x="81" y="1288"/>
                    </a:lnTo>
                    <a:lnTo>
                      <a:pt x="93" y="1314"/>
                    </a:lnTo>
                    <a:lnTo>
                      <a:pt x="87" y="1337"/>
                    </a:lnTo>
                    <a:lnTo>
                      <a:pt x="76" y="1385"/>
                    </a:lnTo>
                    <a:lnTo>
                      <a:pt x="81" y="1402"/>
                    </a:lnTo>
                    <a:lnTo>
                      <a:pt x="125" y="1439"/>
                    </a:lnTo>
                    <a:lnTo>
                      <a:pt x="130" y="1456"/>
                    </a:lnTo>
                    <a:lnTo>
                      <a:pt x="120" y="1472"/>
                    </a:lnTo>
                    <a:lnTo>
                      <a:pt x="114" y="1493"/>
                    </a:lnTo>
                    <a:lnTo>
                      <a:pt x="87" y="1520"/>
                    </a:lnTo>
                    <a:lnTo>
                      <a:pt x="76" y="1515"/>
                    </a:lnTo>
                    <a:lnTo>
                      <a:pt x="27" y="1509"/>
                    </a:lnTo>
                    <a:lnTo>
                      <a:pt x="0" y="1597"/>
                    </a:lnTo>
                    <a:lnTo>
                      <a:pt x="1084" y="2224"/>
                    </a:lnTo>
                    <a:lnTo>
                      <a:pt x="1712" y="2321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 w="0">
                <a:solidFill>
                  <a:schemeClr val="bg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</p:sp>
        </p:grp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804245" y="3840404"/>
              <a:ext cx="8036" cy="0"/>
            </a:xfrm>
            <a:custGeom>
              <a:avLst/>
              <a:gdLst>
                <a:gd name="T0" fmla="*/ 2147483647 w 43"/>
                <a:gd name="T1" fmla="*/ 0 h 17"/>
                <a:gd name="T2" fmla="*/ 2147483647 w 43"/>
                <a:gd name="T3" fmla="*/ 0 h 17"/>
                <a:gd name="T4" fmla="*/ 2147483647 w 43"/>
                <a:gd name="T5" fmla="*/ 0 h 17"/>
                <a:gd name="T6" fmla="*/ 2147483647 w 43"/>
                <a:gd name="T7" fmla="*/ 0 h 17"/>
                <a:gd name="T8" fmla="*/ 2147483647 w 43"/>
                <a:gd name="T9" fmla="*/ 0 h 17"/>
                <a:gd name="T10" fmla="*/ 2147483647 w 43"/>
                <a:gd name="T11" fmla="*/ 0 h 17"/>
                <a:gd name="T12" fmla="*/ 2147483647 w 43"/>
                <a:gd name="T13" fmla="*/ 0 h 17"/>
                <a:gd name="T14" fmla="*/ 0 w 43"/>
                <a:gd name="T15" fmla="*/ 0 h 17"/>
                <a:gd name="T16" fmla="*/ 0 w 43"/>
                <a:gd name="T17" fmla="*/ 0 h 17"/>
                <a:gd name="T18" fmla="*/ 2147483647 w 43"/>
                <a:gd name="T19" fmla="*/ 0 h 17"/>
                <a:gd name="T20" fmla="*/ 2147483647 w 43"/>
                <a:gd name="T21" fmla="*/ 0 h 17"/>
                <a:gd name="T22" fmla="*/ 2147483647 w 43"/>
                <a:gd name="T23" fmla="*/ 0 h 17"/>
                <a:gd name="T24" fmla="*/ 2147483647 w 43"/>
                <a:gd name="T25" fmla="*/ 0 h 17"/>
                <a:gd name="T26" fmla="*/ 2147483647 w 43"/>
                <a:gd name="T27" fmla="*/ 0 h 17"/>
                <a:gd name="T28" fmla="*/ 2147483647 w 43"/>
                <a:gd name="T29" fmla="*/ 0 h 17"/>
                <a:gd name="T30" fmla="*/ 2147483647 w 43"/>
                <a:gd name="T31" fmla="*/ 0 h 17"/>
                <a:gd name="T32" fmla="*/ 2147483647 w 43"/>
                <a:gd name="T33" fmla="*/ 0 h 17"/>
                <a:gd name="T34" fmla="*/ 2147483647 w 43"/>
                <a:gd name="T35" fmla="*/ 0 h 17"/>
                <a:gd name="T36" fmla="*/ 2147483647 w 43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17"/>
                <a:gd name="T59" fmla="*/ 43 w 43"/>
                <a:gd name="T60" fmla="*/ 0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17">
                  <a:moveTo>
                    <a:pt x="33" y="0"/>
                  </a:moveTo>
                  <a:lnTo>
                    <a:pt x="22" y="2"/>
                  </a:lnTo>
                  <a:lnTo>
                    <a:pt x="12" y="4"/>
                  </a:lnTo>
                  <a:lnTo>
                    <a:pt x="7" y="5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1" y="17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34" y="15"/>
                  </a:lnTo>
                  <a:lnTo>
                    <a:pt x="39" y="11"/>
                  </a:lnTo>
                  <a:lnTo>
                    <a:pt x="43" y="5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788172" y="3848444"/>
              <a:ext cx="8036" cy="0"/>
            </a:xfrm>
            <a:custGeom>
              <a:avLst/>
              <a:gdLst>
                <a:gd name="T0" fmla="*/ 2147483647 w 23"/>
                <a:gd name="T1" fmla="*/ 0 h 15"/>
                <a:gd name="T2" fmla="*/ 2147483647 w 23"/>
                <a:gd name="T3" fmla="*/ 0 h 15"/>
                <a:gd name="T4" fmla="*/ 2147483647 w 23"/>
                <a:gd name="T5" fmla="*/ 0 h 15"/>
                <a:gd name="T6" fmla="*/ 2147483647 w 23"/>
                <a:gd name="T7" fmla="*/ 0 h 15"/>
                <a:gd name="T8" fmla="*/ 2147483647 w 23"/>
                <a:gd name="T9" fmla="*/ 0 h 15"/>
                <a:gd name="T10" fmla="*/ 2147483647 w 23"/>
                <a:gd name="T11" fmla="*/ 0 h 15"/>
                <a:gd name="T12" fmla="*/ 2147483647 w 23"/>
                <a:gd name="T13" fmla="*/ 0 h 15"/>
                <a:gd name="T14" fmla="*/ 2147483647 w 23"/>
                <a:gd name="T15" fmla="*/ 0 h 15"/>
                <a:gd name="T16" fmla="*/ 0 w 23"/>
                <a:gd name="T17" fmla="*/ 0 h 15"/>
                <a:gd name="T18" fmla="*/ 0 w 23"/>
                <a:gd name="T19" fmla="*/ 0 h 15"/>
                <a:gd name="T20" fmla="*/ 0 w 23"/>
                <a:gd name="T21" fmla="*/ 0 h 15"/>
                <a:gd name="T22" fmla="*/ 2147483647 w 23"/>
                <a:gd name="T23" fmla="*/ 0 h 15"/>
                <a:gd name="T24" fmla="*/ 2147483647 w 23"/>
                <a:gd name="T25" fmla="*/ 0 h 15"/>
                <a:gd name="T26" fmla="*/ 2147483647 w 23"/>
                <a:gd name="T27" fmla="*/ 0 h 15"/>
                <a:gd name="T28" fmla="*/ 2147483647 w 23"/>
                <a:gd name="T29" fmla="*/ 0 h 15"/>
                <a:gd name="T30" fmla="*/ 2147483647 w 23"/>
                <a:gd name="T31" fmla="*/ 0 h 15"/>
                <a:gd name="T32" fmla="*/ 2147483647 w 2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5"/>
                <a:gd name="T53" fmla="*/ 23 w 23"/>
                <a:gd name="T54" fmla="*/ 0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5">
                  <a:moveTo>
                    <a:pt x="22" y="4"/>
                  </a:moveTo>
                  <a:lnTo>
                    <a:pt x="20" y="2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18" y="13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88172" y="3848444"/>
              <a:ext cx="8036" cy="0"/>
            </a:xfrm>
            <a:custGeom>
              <a:avLst/>
              <a:gdLst>
                <a:gd name="T0" fmla="*/ 2147483647 w 23"/>
                <a:gd name="T1" fmla="*/ 0 h 15"/>
                <a:gd name="T2" fmla="*/ 2147483647 w 23"/>
                <a:gd name="T3" fmla="*/ 0 h 15"/>
                <a:gd name="T4" fmla="*/ 2147483647 w 23"/>
                <a:gd name="T5" fmla="*/ 0 h 15"/>
                <a:gd name="T6" fmla="*/ 2147483647 w 23"/>
                <a:gd name="T7" fmla="*/ 0 h 15"/>
                <a:gd name="T8" fmla="*/ 2147483647 w 23"/>
                <a:gd name="T9" fmla="*/ 0 h 15"/>
                <a:gd name="T10" fmla="*/ 2147483647 w 23"/>
                <a:gd name="T11" fmla="*/ 0 h 15"/>
                <a:gd name="T12" fmla="*/ 2147483647 w 23"/>
                <a:gd name="T13" fmla="*/ 0 h 15"/>
                <a:gd name="T14" fmla="*/ 2147483647 w 23"/>
                <a:gd name="T15" fmla="*/ 0 h 15"/>
                <a:gd name="T16" fmla="*/ 0 w 23"/>
                <a:gd name="T17" fmla="*/ 0 h 15"/>
                <a:gd name="T18" fmla="*/ 0 w 23"/>
                <a:gd name="T19" fmla="*/ 0 h 15"/>
                <a:gd name="T20" fmla="*/ 0 w 23"/>
                <a:gd name="T21" fmla="*/ 0 h 15"/>
                <a:gd name="T22" fmla="*/ 2147483647 w 23"/>
                <a:gd name="T23" fmla="*/ 0 h 15"/>
                <a:gd name="T24" fmla="*/ 2147483647 w 23"/>
                <a:gd name="T25" fmla="*/ 0 h 15"/>
                <a:gd name="T26" fmla="*/ 2147483647 w 23"/>
                <a:gd name="T27" fmla="*/ 0 h 15"/>
                <a:gd name="T28" fmla="*/ 2147483647 w 23"/>
                <a:gd name="T29" fmla="*/ 0 h 15"/>
                <a:gd name="T30" fmla="*/ 2147483647 w 23"/>
                <a:gd name="T31" fmla="*/ 0 h 15"/>
                <a:gd name="T32" fmla="*/ 2147483647 w 2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5"/>
                <a:gd name="T53" fmla="*/ 23 w 23"/>
                <a:gd name="T54" fmla="*/ 0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5">
                  <a:moveTo>
                    <a:pt x="22" y="4"/>
                  </a:moveTo>
                  <a:lnTo>
                    <a:pt x="20" y="2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18" y="13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2" y="4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80136" y="3856484"/>
              <a:ext cx="0" cy="0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5"/>
                <a:gd name="T29" fmla="*/ 6 w 6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5">
                  <a:moveTo>
                    <a:pt x="6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5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780136" y="3856484"/>
              <a:ext cx="0" cy="0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0 w 6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5"/>
                <a:gd name="T29" fmla="*/ 6 w 6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5">
                  <a:moveTo>
                    <a:pt x="6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6" y="5"/>
                  </a:lnTo>
                  <a:lnTo>
                    <a:pt x="6" y="2"/>
                  </a:lnTo>
                  <a:lnTo>
                    <a:pt x="6" y="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772100" y="3856484"/>
              <a:ext cx="8036" cy="0"/>
            </a:xfrm>
            <a:custGeom>
              <a:avLst/>
              <a:gdLst>
                <a:gd name="T0" fmla="*/ 2147483647 w 10"/>
                <a:gd name="T1" fmla="*/ 0 h 11"/>
                <a:gd name="T2" fmla="*/ 2147483647 w 10"/>
                <a:gd name="T3" fmla="*/ 0 h 11"/>
                <a:gd name="T4" fmla="*/ 0 w 10"/>
                <a:gd name="T5" fmla="*/ 0 h 11"/>
                <a:gd name="T6" fmla="*/ 0 w 10"/>
                <a:gd name="T7" fmla="*/ 0 h 11"/>
                <a:gd name="T8" fmla="*/ 0 w 10"/>
                <a:gd name="T9" fmla="*/ 0 h 11"/>
                <a:gd name="T10" fmla="*/ 2147483647 w 10"/>
                <a:gd name="T11" fmla="*/ 0 h 11"/>
                <a:gd name="T12" fmla="*/ 2147483647 w 10"/>
                <a:gd name="T13" fmla="*/ 0 h 11"/>
                <a:gd name="T14" fmla="*/ 2147483647 w 10"/>
                <a:gd name="T15" fmla="*/ 0 h 11"/>
                <a:gd name="T16" fmla="*/ 2147483647 w 10"/>
                <a:gd name="T17" fmla="*/ 0 h 11"/>
                <a:gd name="T18" fmla="*/ 2147483647 w 10"/>
                <a:gd name="T19" fmla="*/ 0 h 11"/>
                <a:gd name="T20" fmla="*/ 2147483647 w 10"/>
                <a:gd name="T21" fmla="*/ 0 h 11"/>
                <a:gd name="T22" fmla="*/ 2147483647 w 10"/>
                <a:gd name="T23" fmla="*/ 0 h 11"/>
                <a:gd name="T24" fmla="*/ 2147483647 w 10"/>
                <a:gd name="T25" fmla="*/ 0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1"/>
                <a:gd name="T41" fmla="*/ 10 w 10"/>
                <a:gd name="T42" fmla="*/ 0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1">
                  <a:moveTo>
                    <a:pt x="5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772100" y="3856484"/>
              <a:ext cx="8036" cy="0"/>
            </a:xfrm>
            <a:custGeom>
              <a:avLst/>
              <a:gdLst>
                <a:gd name="T0" fmla="*/ 2147483647 w 10"/>
                <a:gd name="T1" fmla="*/ 0 h 11"/>
                <a:gd name="T2" fmla="*/ 2147483647 w 10"/>
                <a:gd name="T3" fmla="*/ 0 h 11"/>
                <a:gd name="T4" fmla="*/ 0 w 10"/>
                <a:gd name="T5" fmla="*/ 0 h 11"/>
                <a:gd name="T6" fmla="*/ 0 w 10"/>
                <a:gd name="T7" fmla="*/ 0 h 11"/>
                <a:gd name="T8" fmla="*/ 0 w 10"/>
                <a:gd name="T9" fmla="*/ 0 h 11"/>
                <a:gd name="T10" fmla="*/ 2147483647 w 10"/>
                <a:gd name="T11" fmla="*/ 0 h 11"/>
                <a:gd name="T12" fmla="*/ 2147483647 w 10"/>
                <a:gd name="T13" fmla="*/ 0 h 11"/>
                <a:gd name="T14" fmla="*/ 2147483647 w 10"/>
                <a:gd name="T15" fmla="*/ 0 h 11"/>
                <a:gd name="T16" fmla="*/ 2147483647 w 10"/>
                <a:gd name="T17" fmla="*/ 0 h 11"/>
                <a:gd name="T18" fmla="*/ 2147483647 w 10"/>
                <a:gd name="T19" fmla="*/ 0 h 11"/>
                <a:gd name="T20" fmla="*/ 2147483647 w 10"/>
                <a:gd name="T21" fmla="*/ 0 h 11"/>
                <a:gd name="T22" fmla="*/ 2147483647 w 10"/>
                <a:gd name="T23" fmla="*/ 0 h 11"/>
                <a:gd name="T24" fmla="*/ 2147483647 w 10"/>
                <a:gd name="T25" fmla="*/ 0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1"/>
                <a:gd name="T41" fmla="*/ 10 w 10"/>
                <a:gd name="T42" fmla="*/ 0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1">
                  <a:moveTo>
                    <a:pt x="5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756028" y="3856484"/>
              <a:ext cx="8036" cy="8040"/>
            </a:xfrm>
            <a:custGeom>
              <a:avLst/>
              <a:gdLst>
                <a:gd name="T0" fmla="*/ 2147483647 w 39"/>
                <a:gd name="T1" fmla="*/ 0 h 11"/>
                <a:gd name="T2" fmla="*/ 2147483647 w 39"/>
                <a:gd name="T3" fmla="*/ 2147483647 h 11"/>
                <a:gd name="T4" fmla="*/ 2147483647 w 39"/>
                <a:gd name="T5" fmla="*/ 2147483647 h 11"/>
                <a:gd name="T6" fmla="*/ 2147483647 w 39"/>
                <a:gd name="T7" fmla="*/ 2147483647 h 11"/>
                <a:gd name="T8" fmla="*/ 2147483647 w 39"/>
                <a:gd name="T9" fmla="*/ 2147483647 h 11"/>
                <a:gd name="T10" fmla="*/ 2147483647 w 39"/>
                <a:gd name="T11" fmla="*/ 2147483647 h 11"/>
                <a:gd name="T12" fmla="*/ 2147483647 w 39"/>
                <a:gd name="T13" fmla="*/ 2147483647 h 11"/>
                <a:gd name="T14" fmla="*/ 2147483647 w 39"/>
                <a:gd name="T15" fmla="*/ 2147483647 h 11"/>
                <a:gd name="T16" fmla="*/ 0 w 39"/>
                <a:gd name="T17" fmla="*/ 2147483647 h 11"/>
                <a:gd name="T18" fmla="*/ 0 w 39"/>
                <a:gd name="T19" fmla="*/ 2147483647 h 11"/>
                <a:gd name="T20" fmla="*/ 0 w 39"/>
                <a:gd name="T21" fmla="*/ 2147483647 h 11"/>
                <a:gd name="T22" fmla="*/ 2147483647 w 39"/>
                <a:gd name="T23" fmla="*/ 2147483647 h 11"/>
                <a:gd name="T24" fmla="*/ 2147483647 w 39"/>
                <a:gd name="T25" fmla="*/ 2147483647 h 11"/>
                <a:gd name="T26" fmla="*/ 2147483647 w 39"/>
                <a:gd name="T27" fmla="*/ 2147483647 h 11"/>
                <a:gd name="T28" fmla="*/ 2147483647 w 39"/>
                <a:gd name="T29" fmla="*/ 2147483647 h 11"/>
                <a:gd name="T30" fmla="*/ 2147483647 w 39"/>
                <a:gd name="T31" fmla="*/ 2147483647 h 11"/>
                <a:gd name="T32" fmla="*/ 2147483647 w 39"/>
                <a:gd name="T33" fmla="*/ 2147483647 h 11"/>
                <a:gd name="T34" fmla="*/ 2147483647 w 39"/>
                <a:gd name="T35" fmla="*/ 2147483647 h 11"/>
                <a:gd name="T36" fmla="*/ 2147483647 w 39"/>
                <a:gd name="T37" fmla="*/ 2147483647 h 11"/>
                <a:gd name="T38" fmla="*/ 2147483647 w 39"/>
                <a:gd name="T39" fmla="*/ 2147483647 h 11"/>
                <a:gd name="T40" fmla="*/ 2147483647 w 39"/>
                <a:gd name="T41" fmla="*/ 2147483647 h 11"/>
                <a:gd name="T42" fmla="*/ 2147483647 w 39"/>
                <a:gd name="T43" fmla="*/ 2147483647 h 11"/>
                <a:gd name="T44" fmla="*/ 2147483647 w 39"/>
                <a:gd name="T45" fmla="*/ 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"/>
                <a:gd name="T70" fmla="*/ 0 h 11"/>
                <a:gd name="T71" fmla="*/ 39 w 39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" h="11">
                  <a:moveTo>
                    <a:pt x="16" y="0"/>
                  </a:moveTo>
                  <a:lnTo>
                    <a:pt x="13" y="1"/>
                  </a:lnTo>
                  <a:lnTo>
                    <a:pt x="10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19" y="11"/>
                  </a:lnTo>
                  <a:lnTo>
                    <a:pt x="29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5"/>
                  </a:lnTo>
                  <a:lnTo>
                    <a:pt x="36" y="7"/>
                  </a:lnTo>
                  <a:lnTo>
                    <a:pt x="33" y="7"/>
                  </a:lnTo>
                  <a:lnTo>
                    <a:pt x="30" y="6"/>
                  </a:lnTo>
                  <a:lnTo>
                    <a:pt x="27" y="5"/>
                  </a:lnTo>
                  <a:lnTo>
                    <a:pt x="21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756028" y="3856484"/>
              <a:ext cx="8036" cy="8040"/>
            </a:xfrm>
            <a:custGeom>
              <a:avLst/>
              <a:gdLst>
                <a:gd name="T0" fmla="*/ 2147483647 w 39"/>
                <a:gd name="T1" fmla="*/ 0 h 11"/>
                <a:gd name="T2" fmla="*/ 2147483647 w 39"/>
                <a:gd name="T3" fmla="*/ 2147483647 h 11"/>
                <a:gd name="T4" fmla="*/ 2147483647 w 39"/>
                <a:gd name="T5" fmla="*/ 2147483647 h 11"/>
                <a:gd name="T6" fmla="*/ 2147483647 w 39"/>
                <a:gd name="T7" fmla="*/ 2147483647 h 11"/>
                <a:gd name="T8" fmla="*/ 2147483647 w 39"/>
                <a:gd name="T9" fmla="*/ 2147483647 h 11"/>
                <a:gd name="T10" fmla="*/ 2147483647 w 39"/>
                <a:gd name="T11" fmla="*/ 2147483647 h 11"/>
                <a:gd name="T12" fmla="*/ 2147483647 w 39"/>
                <a:gd name="T13" fmla="*/ 2147483647 h 11"/>
                <a:gd name="T14" fmla="*/ 2147483647 w 39"/>
                <a:gd name="T15" fmla="*/ 2147483647 h 11"/>
                <a:gd name="T16" fmla="*/ 0 w 39"/>
                <a:gd name="T17" fmla="*/ 2147483647 h 11"/>
                <a:gd name="T18" fmla="*/ 0 w 39"/>
                <a:gd name="T19" fmla="*/ 2147483647 h 11"/>
                <a:gd name="T20" fmla="*/ 0 w 39"/>
                <a:gd name="T21" fmla="*/ 2147483647 h 11"/>
                <a:gd name="T22" fmla="*/ 2147483647 w 39"/>
                <a:gd name="T23" fmla="*/ 2147483647 h 11"/>
                <a:gd name="T24" fmla="*/ 2147483647 w 39"/>
                <a:gd name="T25" fmla="*/ 2147483647 h 11"/>
                <a:gd name="T26" fmla="*/ 2147483647 w 39"/>
                <a:gd name="T27" fmla="*/ 2147483647 h 11"/>
                <a:gd name="T28" fmla="*/ 2147483647 w 39"/>
                <a:gd name="T29" fmla="*/ 2147483647 h 11"/>
                <a:gd name="T30" fmla="*/ 2147483647 w 39"/>
                <a:gd name="T31" fmla="*/ 2147483647 h 11"/>
                <a:gd name="T32" fmla="*/ 2147483647 w 39"/>
                <a:gd name="T33" fmla="*/ 2147483647 h 11"/>
                <a:gd name="T34" fmla="*/ 2147483647 w 39"/>
                <a:gd name="T35" fmla="*/ 2147483647 h 11"/>
                <a:gd name="T36" fmla="*/ 2147483647 w 39"/>
                <a:gd name="T37" fmla="*/ 2147483647 h 11"/>
                <a:gd name="T38" fmla="*/ 2147483647 w 39"/>
                <a:gd name="T39" fmla="*/ 2147483647 h 11"/>
                <a:gd name="T40" fmla="*/ 2147483647 w 39"/>
                <a:gd name="T41" fmla="*/ 2147483647 h 11"/>
                <a:gd name="T42" fmla="*/ 2147483647 w 39"/>
                <a:gd name="T43" fmla="*/ 2147483647 h 11"/>
                <a:gd name="T44" fmla="*/ 2147483647 w 39"/>
                <a:gd name="T45" fmla="*/ 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"/>
                <a:gd name="T70" fmla="*/ 0 h 11"/>
                <a:gd name="T71" fmla="*/ 39 w 39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" h="11">
                  <a:moveTo>
                    <a:pt x="16" y="0"/>
                  </a:moveTo>
                  <a:lnTo>
                    <a:pt x="13" y="1"/>
                  </a:lnTo>
                  <a:lnTo>
                    <a:pt x="10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19" y="11"/>
                  </a:lnTo>
                  <a:lnTo>
                    <a:pt x="29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5"/>
                  </a:lnTo>
                  <a:lnTo>
                    <a:pt x="36" y="7"/>
                  </a:lnTo>
                  <a:lnTo>
                    <a:pt x="33" y="7"/>
                  </a:lnTo>
                  <a:lnTo>
                    <a:pt x="30" y="6"/>
                  </a:lnTo>
                  <a:lnTo>
                    <a:pt x="27" y="5"/>
                  </a:lnTo>
                  <a:lnTo>
                    <a:pt x="21" y="2"/>
                  </a:lnTo>
                  <a:lnTo>
                    <a:pt x="16" y="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739956" y="3856484"/>
              <a:ext cx="16072" cy="8040"/>
            </a:xfrm>
            <a:custGeom>
              <a:avLst/>
              <a:gdLst>
                <a:gd name="T0" fmla="*/ 2147483647 w 65"/>
                <a:gd name="T1" fmla="*/ 2147483647 h 50"/>
                <a:gd name="T2" fmla="*/ 2147483647 w 65"/>
                <a:gd name="T3" fmla="*/ 2147483647 h 50"/>
                <a:gd name="T4" fmla="*/ 2147483647 w 65"/>
                <a:gd name="T5" fmla="*/ 1320166502 h 50"/>
                <a:gd name="T6" fmla="*/ 2147483647 w 65"/>
                <a:gd name="T7" fmla="*/ 0 h 50"/>
                <a:gd name="T8" fmla="*/ 2147483647 w 65"/>
                <a:gd name="T9" fmla="*/ 0 h 50"/>
                <a:gd name="T10" fmla="*/ 2147483647 w 65"/>
                <a:gd name="T11" fmla="*/ 0 h 50"/>
                <a:gd name="T12" fmla="*/ 2147483647 w 65"/>
                <a:gd name="T13" fmla="*/ 2147483647 h 50"/>
                <a:gd name="T14" fmla="*/ 2147483647 w 65"/>
                <a:gd name="T15" fmla="*/ 2147483647 h 50"/>
                <a:gd name="T16" fmla="*/ 2147483647 w 65"/>
                <a:gd name="T17" fmla="*/ 2147483647 h 50"/>
                <a:gd name="T18" fmla="*/ 2147483647 w 65"/>
                <a:gd name="T19" fmla="*/ 2147483647 h 50"/>
                <a:gd name="T20" fmla="*/ 2147483647 w 65"/>
                <a:gd name="T21" fmla="*/ 2147483647 h 50"/>
                <a:gd name="T22" fmla="*/ 2147483647 w 65"/>
                <a:gd name="T23" fmla="*/ 2147483647 h 50"/>
                <a:gd name="T24" fmla="*/ 2147483647 w 65"/>
                <a:gd name="T25" fmla="*/ 2147483647 h 50"/>
                <a:gd name="T26" fmla="*/ 2147483647 w 65"/>
                <a:gd name="T27" fmla="*/ 2147483647 h 50"/>
                <a:gd name="T28" fmla="*/ 2147483647 w 65"/>
                <a:gd name="T29" fmla="*/ 2147483647 h 50"/>
                <a:gd name="T30" fmla="*/ 2147483647 w 65"/>
                <a:gd name="T31" fmla="*/ 2147483647 h 50"/>
                <a:gd name="T32" fmla="*/ 2147483647 w 65"/>
                <a:gd name="T33" fmla="*/ 2147483647 h 50"/>
                <a:gd name="T34" fmla="*/ 2147483647 w 65"/>
                <a:gd name="T35" fmla="*/ 2147483647 h 50"/>
                <a:gd name="T36" fmla="*/ 2147483647 w 65"/>
                <a:gd name="T37" fmla="*/ 2147483647 h 50"/>
                <a:gd name="T38" fmla="*/ 2147483647 w 65"/>
                <a:gd name="T39" fmla="*/ 2147483647 h 50"/>
                <a:gd name="T40" fmla="*/ 2147483647 w 65"/>
                <a:gd name="T41" fmla="*/ 2147483647 h 50"/>
                <a:gd name="T42" fmla="*/ 2147483647 w 65"/>
                <a:gd name="T43" fmla="*/ 2147483647 h 50"/>
                <a:gd name="T44" fmla="*/ 2147483647 w 65"/>
                <a:gd name="T45" fmla="*/ 2147483647 h 50"/>
                <a:gd name="T46" fmla="*/ 2147483647 w 65"/>
                <a:gd name="T47" fmla="*/ 2147483647 h 50"/>
                <a:gd name="T48" fmla="*/ 2147483647 w 65"/>
                <a:gd name="T49" fmla="*/ 2147483647 h 50"/>
                <a:gd name="T50" fmla="*/ 2147483647 w 65"/>
                <a:gd name="T51" fmla="*/ 2147483647 h 50"/>
                <a:gd name="T52" fmla="*/ 2147483647 w 65"/>
                <a:gd name="T53" fmla="*/ 2147483647 h 50"/>
                <a:gd name="T54" fmla="*/ 2147483647 w 65"/>
                <a:gd name="T55" fmla="*/ 2147483647 h 50"/>
                <a:gd name="T56" fmla="*/ 2147483647 w 65"/>
                <a:gd name="T57" fmla="*/ 2147483647 h 50"/>
                <a:gd name="T58" fmla="*/ 2147483647 w 65"/>
                <a:gd name="T59" fmla="*/ 2147483647 h 50"/>
                <a:gd name="T60" fmla="*/ 0 w 65"/>
                <a:gd name="T61" fmla="*/ 2147483647 h 50"/>
                <a:gd name="T62" fmla="*/ 2147483647 w 65"/>
                <a:gd name="T63" fmla="*/ 2147483647 h 50"/>
                <a:gd name="T64" fmla="*/ 2147483647 w 65"/>
                <a:gd name="T65" fmla="*/ 2147483647 h 50"/>
                <a:gd name="T66" fmla="*/ 2147483647 w 65"/>
                <a:gd name="T67" fmla="*/ 2147483647 h 50"/>
                <a:gd name="T68" fmla="*/ 2147483647 w 65"/>
                <a:gd name="T69" fmla="*/ 2147483647 h 50"/>
                <a:gd name="T70" fmla="*/ 2147483647 w 65"/>
                <a:gd name="T71" fmla="*/ 2147483647 h 50"/>
                <a:gd name="T72" fmla="*/ 2147483647 w 65"/>
                <a:gd name="T73" fmla="*/ 2147483647 h 50"/>
                <a:gd name="T74" fmla="*/ 2147483647 w 65"/>
                <a:gd name="T75" fmla="*/ 2147483647 h 50"/>
                <a:gd name="T76" fmla="*/ 2147483647 w 65"/>
                <a:gd name="T77" fmla="*/ 2147483647 h 50"/>
                <a:gd name="T78" fmla="*/ 2147483647 w 65"/>
                <a:gd name="T79" fmla="*/ 2147483647 h 50"/>
                <a:gd name="T80" fmla="*/ 2147483647 w 65"/>
                <a:gd name="T81" fmla="*/ 2147483647 h 50"/>
                <a:gd name="T82" fmla="*/ 2147483647 w 65"/>
                <a:gd name="T83" fmla="*/ 2147483647 h 50"/>
                <a:gd name="T84" fmla="*/ 2147483647 w 65"/>
                <a:gd name="T85" fmla="*/ 2147483647 h 5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5"/>
                <a:gd name="T130" fmla="*/ 0 h 50"/>
                <a:gd name="T131" fmla="*/ 65 w 65"/>
                <a:gd name="T132" fmla="*/ 50 h 5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5" h="50">
                  <a:moveTo>
                    <a:pt x="32" y="7"/>
                  </a:moveTo>
                  <a:lnTo>
                    <a:pt x="36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2" y="3"/>
                  </a:lnTo>
                  <a:lnTo>
                    <a:pt x="63" y="5"/>
                  </a:lnTo>
                  <a:lnTo>
                    <a:pt x="65" y="8"/>
                  </a:lnTo>
                  <a:lnTo>
                    <a:pt x="65" y="11"/>
                  </a:lnTo>
                  <a:lnTo>
                    <a:pt x="65" y="14"/>
                  </a:lnTo>
                  <a:lnTo>
                    <a:pt x="65" y="18"/>
                  </a:lnTo>
                  <a:lnTo>
                    <a:pt x="57" y="18"/>
                  </a:lnTo>
                  <a:lnTo>
                    <a:pt x="48" y="18"/>
                  </a:lnTo>
                  <a:lnTo>
                    <a:pt x="56" y="23"/>
                  </a:lnTo>
                  <a:lnTo>
                    <a:pt x="59" y="23"/>
                  </a:lnTo>
                  <a:lnTo>
                    <a:pt x="59" y="25"/>
                  </a:lnTo>
                  <a:lnTo>
                    <a:pt x="58" y="27"/>
                  </a:lnTo>
                  <a:lnTo>
                    <a:pt x="56" y="28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4"/>
                  </a:lnTo>
                  <a:lnTo>
                    <a:pt x="38" y="35"/>
                  </a:lnTo>
                  <a:lnTo>
                    <a:pt x="35" y="37"/>
                  </a:lnTo>
                  <a:lnTo>
                    <a:pt x="33" y="41"/>
                  </a:lnTo>
                  <a:lnTo>
                    <a:pt x="32" y="45"/>
                  </a:lnTo>
                  <a:lnTo>
                    <a:pt x="24" y="48"/>
                  </a:lnTo>
                  <a:lnTo>
                    <a:pt x="16" y="49"/>
                  </a:lnTo>
                  <a:lnTo>
                    <a:pt x="8" y="50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6" y="40"/>
                  </a:lnTo>
                  <a:lnTo>
                    <a:pt x="9" y="36"/>
                  </a:lnTo>
                  <a:lnTo>
                    <a:pt x="14" y="32"/>
                  </a:lnTo>
                  <a:lnTo>
                    <a:pt x="23" y="25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6" y="15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5" y="9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715848" y="3856484"/>
              <a:ext cx="16072" cy="16081"/>
            </a:xfrm>
            <a:custGeom>
              <a:avLst/>
              <a:gdLst>
                <a:gd name="T0" fmla="*/ 2147483647 w 54"/>
                <a:gd name="T1" fmla="*/ 2147483647 h 60"/>
                <a:gd name="T2" fmla="*/ 2147483647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2147483647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0 h 60"/>
                <a:gd name="T20" fmla="*/ 2147483647 w 54"/>
                <a:gd name="T21" fmla="*/ 0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0 w 54"/>
                <a:gd name="T33" fmla="*/ 2147483647 h 60"/>
                <a:gd name="T34" fmla="*/ 0 w 54"/>
                <a:gd name="T35" fmla="*/ 2147483647 h 60"/>
                <a:gd name="T36" fmla="*/ 0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2147483647 w 54"/>
                <a:gd name="T47" fmla="*/ 2147483647 h 60"/>
                <a:gd name="T48" fmla="*/ 2147483647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2147483647 w 54"/>
                <a:gd name="T99" fmla="*/ 2147483647 h 60"/>
                <a:gd name="T100" fmla="*/ 2147483647 w 54"/>
                <a:gd name="T101" fmla="*/ 2147483647 h 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60"/>
                <a:gd name="T155" fmla="*/ 54 w 54"/>
                <a:gd name="T156" fmla="*/ 60 h 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60">
                  <a:moveTo>
                    <a:pt x="38" y="22"/>
                  </a:moveTo>
                  <a:lnTo>
                    <a:pt x="35" y="20"/>
                  </a:lnTo>
                  <a:lnTo>
                    <a:pt x="32" y="18"/>
                  </a:lnTo>
                  <a:lnTo>
                    <a:pt x="31" y="16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27" y="6"/>
                  </a:lnTo>
                  <a:lnTo>
                    <a:pt x="25" y="2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7" y="22"/>
                  </a:lnTo>
                  <a:lnTo>
                    <a:pt x="12" y="24"/>
                  </a:lnTo>
                  <a:lnTo>
                    <a:pt x="18" y="25"/>
                  </a:lnTo>
                  <a:lnTo>
                    <a:pt x="22" y="27"/>
                  </a:lnTo>
                  <a:lnTo>
                    <a:pt x="26" y="29"/>
                  </a:lnTo>
                  <a:lnTo>
                    <a:pt x="27" y="31"/>
                  </a:lnTo>
                  <a:lnTo>
                    <a:pt x="28" y="33"/>
                  </a:lnTo>
                  <a:lnTo>
                    <a:pt x="28" y="35"/>
                  </a:lnTo>
                  <a:lnTo>
                    <a:pt x="27" y="38"/>
                  </a:lnTo>
                  <a:lnTo>
                    <a:pt x="22" y="41"/>
                  </a:lnTo>
                  <a:lnTo>
                    <a:pt x="17" y="43"/>
                  </a:lnTo>
                  <a:lnTo>
                    <a:pt x="14" y="44"/>
                  </a:lnTo>
                  <a:lnTo>
                    <a:pt x="12" y="45"/>
                  </a:lnTo>
                  <a:lnTo>
                    <a:pt x="11" y="47"/>
                  </a:lnTo>
                  <a:lnTo>
                    <a:pt x="10" y="48"/>
                  </a:lnTo>
                  <a:lnTo>
                    <a:pt x="11" y="50"/>
                  </a:lnTo>
                  <a:lnTo>
                    <a:pt x="12" y="53"/>
                  </a:lnTo>
                  <a:lnTo>
                    <a:pt x="14" y="55"/>
                  </a:lnTo>
                  <a:lnTo>
                    <a:pt x="17" y="57"/>
                  </a:lnTo>
                  <a:lnTo>
                    <a:pt x="22" y="59"/>
                  </a:lnTo>
                  <a:lnTo>
                    <a:pt x="27" y="60"/>
                  </a:lnTo>
                  <a:lnTo>
                    <a:pt x="38" y="55"/>
                  </a:lnTo>
                  <a:lnTo>
                    <a:pt x="48" y="48"/>
                  </a:lnTo>
                  <a:lnTo>
                    <a:pt x="52" y="46"/>
                  </a:lnTo>
                  <a:lnTo>
                    <a:pt x="54" y="43"/>
                  </a:lnTo>
                  <a:lnTo>
                    <a:pt x="54" y="39"/>
                  </a:lnTo>
                  <a:lnTo>
                    <a:pt x="53" y="35"/>
                  </a:lnTo>
                  <a:lnTo>
                    <a:pt x="51" y="31"/>
                  </a:lnTo>
                  <a:lnTo>
                    <a:pt x="48" y="27"/>
                  </a:lnTo>
                  <a:lnTo>
                    <a:pt x="43" y="24"/>
                  </a:lnTo>
                  <a:lnTo>
                    <a:pt x="38" y="2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715848" y="3856484"/>
              <a:ext cx="16072" cy="16081"/>
            </a:xfrm>
            <a:custGeom>
              <a:avLst/>
              <a:gdLst>
                <a:gd name="T0" fmla="*/ 2147483647 w 54"/>
                <a:gd name="T1" fmla="*/ 2147483647 h 60"/>
                <a:gd name="T2" fmla="*/ 2147483647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2147483647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0 h 60"/>
                <a:gd name="T20" fmla="*/ 2147483647 w 54"/>
                <a:gd name="T21" fmla="*/ 0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0 w 54"/>
                <a:gd name="T33" fmla="*/ 2147483647 h 60"/>
                <a:gd name="T34" fmla="*/ 0 w 54"/>
                <a:gd name="T35" fmla="*/ 2147483647 h 60"/>
                <a:gd name="T36" fmla="*/ 0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2147483647 w 54"/>
                <a:gd name="T47" fmla="*/ 2147483647 h 60"/>
                <a:gd name="T48" fmla="*/ 2147483647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2147483647 w 54"/>
                <a:gd name="T99" fmla="*/ 2147483647 h 60"/>
                <a:gd name="T100" fmla="*/ 2147483647 w 54"/>
                <a:gd name="T101" fmla="*/ 2147483647 h 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60"/>
                <a:gd name="T155" fmla="*/ 54 w 54"/>
                <a:gd name="T156" fmla="*/ 60 h 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60">
                  <a:moveTo>
                    <a:pt x="38" y="22"/>
                  </a:moveTo>
                  <a:lnTo>
                    <a:pt x="35" y="20"/>
                  </a:lnTo>
                  <a:lnTo>
                    <a:pt x="32" y="18"/>
                  </a:lnTo>
                  <a:lnTo>
                    <a:pt x="31" y="16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27" y="6"/>
                  </a:lnTo>
                  <a:lnTo>
                    <a:pt x="25" y="2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7" y="22"/>
                  </a:lnTo>
                  <a:lnTo>
                    <a:pt x="12" y="24"/>
                  </a:lnTo>
                  <a:lnTo>
                    <a:pt x="18" y="25"/>
                  </a:lnTo>
                  <a:lnTo>
                    <a:pt x="22" y="27"/>
                  </a:lnTo>
                  <a:lnTo>
                    <a:pt x="26" y="29"/>
                  </a:lnTo>
                  <a:lnTo>
                    <a:pt x="27" y="31"/>
                  </a:lnTo>
                  <a:lnTo>
                    <a:pt x="28" y="33"/>
                  </a:lnTo>
                  <a:lnTo>
                    <a:pt x="28" y="35"/>
                  </a:lnTo>
                  <a:lnTo>
                    <a:pt x="27" y="38"/>
                  </a:lnTo>
                  <a:lnTo>
                    <a:pt x="22" y="41"/>
                  </a:lnTo>
                  <a:lnTo>
                    <a:pt x="17" y="43"/>
                  </a:lnTo>
                  <a:lnTo>
                    <a:pt x="14" y="44"/>
                  </a:lnTo>
                  <a:lnTo>
                    <a:pt x="12" y="45"/>
                  </a:lnTo>
                  <a:lnTo>
                    <a:pt x="11" y="47"/>
                  </a:lnTo>
                  <a:lnTo>
                    <a:pt x="10" y="48"/>
                  </a:lnTo>
                  <a:lnTo>
                    <a:pt x="11" y="50"/>
                  </a:lnTo>
                  <a:lnTo>
                    <a:pt x="12" y="53"/>
                  </a:lnTo>
                  <a:lnTo>
                    <a:pt x="14" y="55"/>
                  </a:lnTo>
                  <a:lnTo>
                    <a:pt x="17" y="57"/>
                  </a:lnTo>
                  <a:lnTo>
                    <a:pt x="22" y="59"/>
                  </a:lnTo>
                  <a:lnTo>
                    <a:pt x="27" y="60"/>
                  </a:lnTo>
                  <a:lnTo>
                    <a:pt x="38" y="55"/>
                  </a:lnTo>
                  <a:lnTo>
                    <a:pt x="48" y="48"/>
                  </a:lnTo>
                  <a:lnTo>
                    <a:pt x="52" y="46"/>
                  </a:lnTo>
                  <a:lnTo>
                    <a:pt x="54" y="43"/>
                  </a:lnTo>
                  <a:lnTo>
                    <a:pt x="54" y="39"/>
                  </a:lnTo>
                  <a:lnTo>
                    <a:pt x="53" y="35"/>
                  </a:lnTo>
                  <a:lnTo>
                    <a:pt x="51" y="31"/>
                  </a:lnTo>
                  <a:lnTo>
                    <a:pt x="48" y="27"/>
                  </a:lnTo>
                  <a:lnTo>
                    <a:pt x="43" y="24"/>
                  </a:lnTo>
                  <a:lnTo>
                    <a:pt x="38" y="22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691739" y="3864525"/>
              <a:ext cx="24108" cy="8040"/>
            </a:xfrm>
            <a:custGeom>
              <a:avLst/>
              <a:gdLst>
                <a:gd name="T0" fmla="*/ 2147483647 w 77"/>
                <a:gd name="T1" fmla="*/ 2147483647 h 53"/>
                <a:gd name="T2" fmla="*/ 2147483647 w 77"/>
                <a:gd name="T3" fmla="*/ 2147483647 h 53"/>
                <a:gd name="T4" fmla="*/ 2147483647 w 77"/>
                <a:gd name="T5" fmla="*/ 2147483647 h 53"/>
                <a:gd name="T6" fmla="*/ 2147483647 w 77"/>
                <a:gd name="T7" fmla="*/ 2147483647 h 53"/>
                <a:gd name="T8" fmla="*/ 2147483647 w 77"/>
                <a:gd name="T9" fmla="*/ 2147483647 h 53"/>
                <a:gd name="T10" fmla="*/ 2147483647 w 77"/>
                <a:gd name="T11" fmla="*/ 2147483647 h 53"/>
                <a:gd name="T12" fmla="*/ 2147483647 w 77"/>
                <a:gd name="T13" fmla="*/ 2147483647 h 53"/>
                <a:gd name="T14" fmla="*/ 2147483647 w 77"/>
                <a:gd name="T15" fmla="*/ 1044587759 h 53"/>
                <a:gd name="T16" fmla="*/ 2147483647 w 77"/>
                <a:gd name="T17" fmla="*/ 0 h 53"/>
                <a:gd name="T18" fmla="*/ 2147483647 w 77"/>
                <a:gd name="T19" fmla="*/ 0 h 53"/>
                <a:gd name="T20" fmla="*/ 2147483647 w 77"/>
                <a:gd name="T21" fmla="*/ 1044587759 h 53"/>
                <a:gd name="T22" fmla="*/ 2147483647 w 77"/>
                <a:gd name="T23" fmla="*/ 2083394383 h 53"/>
                <a:gd name="T24" fmla="*/ 2147483647 w 77"/>
                <a:gd name="T25" fmla="*/ 2147483647 h 53"/>
                <a:gd name="T26" fmla="*/ 2147483647 w 77"/>
                <a:gd name="T27" fmla="*/ 2147483647 h 53"/>
                <a:gd name="T28" fmla="*/ 2147483647 w 77"/>
                <a:gd name="T29" fmla="*/ 2147483647 h 53"/>
                <a:gd name="T30" fmla="*/ 2147483647 w 77"/>
                <a:gd name="T31" fmla="*/ 2147483647 h 53"/>
                <a:gd name="T32" fmla="*/ 2147483647 w 77"/>
                <a:gd name="T33" fmla="*/ 2147483647 h 53"/>
                <a:gd name="T34" fmla="*/ 2147483647 w 77"/>
                <a:gd name="T35" fmla="*/ 2147483647 h 53"/>
                <a:gd name="T36" fmla="*/ 2147483647 w 77"/>
                <a:gd name="T37" fmla="*/ 2147483647 h 53"/>
                <a:gd name="T38" fmla="*/ 2147483647 w 77"/>
                <a:gd name="T39" fmla="*/ 2147483647 h 53"/>
                <a:gd name="T40" fmla="*/ 2147483647 w 77"/>
                <a:gd name="T41" fmla="*/ 2147483647 h 53"/>
                <a:gd name="T42" fmla="*/ 2147483647 w 77"/>
                <a:gd name="T43" fmla="*/ 2147483647 h 53"/>
                <a:gd name="T44" fmla="*/ 2147483647 w 77"/>
                <a:gd name="T45" fmla="*/ 2147483647 h 53"/>
                <a:gd name="T46" fmla="*/ 2147483647 w 77"/>
                <a:gd name="T47" fmla="*/ 2147483647 h 53"/>
                <a:gd name="T48" fmla="*/ 2147483647 w 77"/>
                <a:gd name="T49" fmla="*/ 2147483647 h 53"/>
                <a:gd name="T50" fmla="*/ 0 w 77"/>
                <a:gd name="T51" fmla="*/ 2147483647 h 53"/>
                <a:gd name="T52" fmla="*/ 0 w 77"/>
                <a:gd name="T53" fmla="*/ 2147483647 h 53"/>
                <a:gd name="T54" fmla="*/ 2147483647 w 77"/>
                <a:gd name="T55" fmla="*/ 2147483647 h 53"/>
                <a:gd name="T56" fmla="*/ 2147483647 w 77"/>
                <a:gd name="T57" fmla="*/ 2147483647 h 53"/>
                <a:gd name="T58" fmla="*/ 2147483647 w 77"/>
                <a:gd name="T59" fmla="*/ 2147483647 h 53"/>
                <a:gd name="T60" fmla="*/ 2147483647 w 77"/>
                <a:gd name="T61" fmla="*/ 2147483647 h 53"/>
                <a:gd name="T62" fmla="*/ 2147483647 w 77"/>
                <a:gd name="T63" fmla="*/ 2147483647 h 53"/>
                <a:gd name="T64" fmla="*/ 2147483647 w 77"/>
                <a:gd name="T65" fmla="*/ 2147483647 h 53"/>
                <a:gd name="T66" fmla="*/ 2147483647 w 77"/>
                <a:gd name="T67" fmla="*/ 2147483647 h 53"/>
                <a:gd name="T68" fmla="*/ 2147483647 w 77"/>
                <a:gd name="T69" fmla="*/ 2147483647 h 53"/>
                <a:gd name="T70" fmla="*/ 2147483647 w 77"/>
                <a:gd name="T71" fmla="*/ 2147483647 h 53"/>
                <a:gd name="T72" fmla="*/ 2147483647 w 77"/>
                <a:gd name="T73" fmla="*/ 2147483647 h 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7"/>
                <a:gd name="T112" fmla="*/ 0 h 53"/>
                <a:gd name="T113" fmla="*/ 77 w 77"/>
                <a:gd name="T114" fmla="*/ 53 h 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7" h="53">
                  <a:moveTo>
                    <a:pt x="55" y="20"/>
                  </a:moveTo>
                  <a:lnTo>
                    <a:pt x="54" y="15"/>
                  </a:lnTo>
                  <a:lnTo>
                    <a:pt x="51" y="10"/>
                  </a:lnTo>
                  <a:lnTo>
                    <a:pt x="49" y="8"/>
                  </a:lnTo>
                  <a:lnTo>
                    <a:pt x="47" y="6"/>
                  </a:lnTo>
                  <a:lnTo>
                    <a:pt x="49" y="5"/>
                  </a:lnTo>
                  <a:lnTo>
                    <a:pt x="50" y="4"/>
                  </a:lnTo>
                  <a:lnTo>
                    <a:pt x="57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1"/>
                  </a:lnTo>
                  <a:lnTo>
                    <a:pt x="69" y="2"/>
                  </a:lnTo>
                  <a:lnTo>
                    <a:pt x="71" y="4"/>
                  </a:lnTo>
                  <a:lnTo>
                    <a:pt x="75" y="13"/>
                  </a:lnTo>
                  <a:lnTo>
                    <a:pt x="77" y="21"/>
                  </a:lnTo>
                  <a:lnTo>
                    <a:pt x="77" y="25"/>
                  </a:lnTo>
                  <a:lnTo>
                    <a:pt x="76" y="28"/>
                  </a:lnTo>
                  <a:lnTo>
                    <a:pt x="74" y="30"/>
                  </a:lnTo>
                  <a:lnTo>
                    <a:pt x="71" y="31"/>
                  </a:lnTo>
                  <a:lnTo>
                    <a:pt x="55" y="39"/>
                  </a:lnTo>
                  <a:lnTo>
                    <a:pt x="38" y="46"/>
                  </a:lnTo>
                  <a:lnTo>
                    <a:pt x="29" y="49"/>
                  </a:lnTo>
                  <a:lnTo>
                    <a:pt x="20" y="51"/>
                  </a:lnTo>
                  <a:lnTo>
                    <a:pt x="11" y="53"/>
                  </a:lnTo>
                  <a:lnTo>
                    <a:pt x="1" y="53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3" y="40"/>
                  </a:lnTo>
                  <a:lnTo>
                    <a:pt x="10" y="37"/>
                  </a:lnTo>
                  <a:lnTo>
                    <a:pt x="20" y="34"/>
                  </a:lnTo>
                  <a:lnTo>
                    <a:pt x="30" y="32"/>
                  </a:lnTo>
                  <a:lnTo>
                    <a:pt x="40" y="29"/>
                  </a:lnTo>
                  <a:lnTo>
                    <a:pt x="44" y="27"/>
                  </a:lnTo>
                  <a:lnTo>
                    <a:pt x="49" y="25"/>
                  </a:lnTo>
                  <a:lnTo>
                    <a:pt x="53" y="23"/>
                  </a:lnTo>
                  <a:lnTo>
                    <a:pt x="55" y="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675667" y="3864525"/>
              <a:ext cx="16072" cy="16081"/>
            </a:xfrm>
            <a:custGeom>
              <a:avLst/>
              <a:gdLst>
                <a:gd name="T0" fmla="*/ 2147483647 w 55"/>
                <a:gd name="T1" fmla="*/ 2147483647 h 70"/>
                <a:gd name="T2" fmla="*/ 2147483647 w 55"/>
                <a:gd name="T3" fmla="*/ 2147483647 h 70"/>
                <a:gd name="T4" fmla="*/ 2147483647 w 55"/>
                <a:gd name="T5" fmla="*/ 2147483647 h 70"/>
                <a:gd name="T6" fmla="*/ 2147483647 w 55"/>
                <a:gd name="T7" fmla="*/ 0 h 70"/>
                <a:gd name="T8" fmla="*/ 2147483647 w 55"/>
                <a:gd name="T9" fmla="*/ 2147483647 h 70"/>
                <a:gd name="T10" fmla="*/ 2147483647 w 55"/>
                <a:gd name="T11" fmla="*/ 2147483647 h 70"/>
                <a:gd name="T12" fmla="*/ 2147483647 w 55"/>
                <a:gd name="T13" fmla="*/ 2147483647 h 70"/>
                <a:gd name="T14" fmla="*/ 2147483647 w 55"/>
                <a:gd name="T15" fmla="*/ 2147483647 h 70"/>
                <a:gd name="T16" fmla="*/ 2147483647 w 55"/>
                <a:gd name="T17" fmla="*/ 2147483647 h 70"/>
                <a:gd name="T18" fmla="*/ 2147483647 w 55"/>
                <a:gd name="T19" fmla="*/ 2147483647 h 70"/>
                <a:gd name="T20" fmla="*/ 2147483647 w 55"/>
                <a:gd name="T21" fmla="*/ 2147483647 h 70"/>
                <a:gd name="T22" fmla="*/ 2147483647 w 55"/>
                <a:gd name="T23" fmla="*/ 2147483647 h 70"/>
                <a:gd name="T24" fmla="*/ 0 w 55"/>
                <a:gd name="T25" fmla="*/ 2147483647 h 70"/>
                <a:gd name="T26" fmla="*/ 2147483647 w 55"/>
                <a:gd name="T27" fmla="*/ 2147483647 h 70"/>
                <a:gd name="T28" fmla="*/ 2147483647 w 55"/>
                <a:gd name="T29" fmla="*/ 2147483647 h 70"/>
                <a:gd name="T30" fmla="*/ 2147483647 w 55"/>
                <a:gd name="T31" fmla="*/ 2147483647 h 70"/>
                <a:gd name="T32" fmla="*/ 2147483647 w 55"/>
                <a:gd name="T33" fmla="*/ 2147483647 h 70"/>
                <a:gd name="T34" fmla="*/ 2147483647 w 55"/>
                <a:gd name="T35" fmla="*/ 2147483647 h 70"/>
                <a:gd name="T36" fmla="*/ 2147483647 w 55"/>
                <a:gd name="T37" fmla="*/ 2147483647 h 70"/>
                <a:gd name="T38" fmla="*/ 2147483647 w 55"/>
                <a:gd name="T39" fmla="*/ 2147483647 h 70"/>
                <a:gd name="T40" fmla="*/ 2147483647 w 55"/>
                <a:gd name="T41" fmla="*/ 2147483647 h 70"/>
                <a:gd name="T42" fmla="*/ 2147483647 w 55"/>
                <a:gd name="T43" fmla="*/ 2147483647 h 70"/>
                <a:gd name="T44" fmla="*/ 2147483647 w 55"/>
                <a:gd name="T45" fmla="*/ 2147483647 h 70"/>
                <a:gd name="T46" fmla="*/ 2147483647 w 55"/>
                <a:gd name="T47" fmla="*/ 2147483647 h 70"/>
                <a:gd name="T48" fmla="*/ 2147483647 w 55"/>
                <a:gd name="T49" fmla="*/ 2147483647 h 70"/>
                <a:gd name="T50" fmla="*/ 2147483647 w 55"/>
                <a:gd name="T51" fmla="*/ 2147483647 h 70"/>
                <a:gd name="T52" fmla="*/ 2147483647 w 55"/>
                <a:gd name="T53" fmla="*/ 2147483647 h 70"/>
                <a:gd name="T54" fmla="*/ 2147483647 w 55"/>
                <a:gd name="T55" fmla="*/ 2147483647 h 70"/>
                <a:gd name="T56" fmla="*/ 2147483647 w 55"/>
                <a:gd name="T57" fmla="*/ 2147483647 h 70"/>
                <a:gd name="T58" fmla="*/ 2147483647 w 55"/>
                <a:gd name="T59" fmla="*/ 2147483647 h 70"/>
                <a:gd name="T60" fmla="*/ 2147483647 w 55"/>
                <a:gd name="T61" fmla="*/ 2147483647 h 70"/>
                <a:gd name="T62" fmla="*/ 2147483647 w 55"/>
                <a:gd name="T63" fmla="*/ 2147483647 h 70"/>
                <a:gd name="T64" fmla="*/ 2147483647 w 55"/>
                <a:gd name="T65" fmla="*/ 2147483647 h 70"/>
                <a:gd name="T66" fmla="*/ 2147483647 w 55"/>
                <a:gd name="T67" fmla="*/ 2147483647 h 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70"/>
                <a:gd name="T104" fmla="*/ 55 w 55"/>
                <a:gd name="T105" fmla="*/ 70 h 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70">
                  <a:moveTo>
                    <a:pt x="33" y="16"/>
                  </a:moveTo>
                  <a:lnTo>
                    <a:pt x="34" y="12"/>
                  </a:lnTo>
                  <a:lnTo>
                    <a:pt x="33" y="9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5"/>
                  </a:lnTo>
                  <a:lnTo>
                    <a:pt x="6" y="10"/>
                  </a:lnTo>
                  <a:lnTo>
                    <a:pt x="10" y="13"/>
                  </a:lnTo>
                  <a:lnTo>
                    <a:pt x="14" y="15"/>
                  </a:lnTo>
                  <a:lnTo>
                    <a:pt x="17" y="18"/>
                  </a:lnTo>
                  <a:lnTo>
                    <a:pt x="20" y="21"/>
                  </a:lnTo>
                  <a:lnTo>
                    <a:pt x="21" y="24"/>
                  </a:lnTo>
                  <a:lnTo>
                    <a:pt x="21" y="27"/>
                  </a:lnTo>
                  <a:lnTo>
                    <a:pt x="20" y="29"/>
                  </a:lnTo>
                  <a:lnTo>
                    <a:pt x="17" y="32"/>
                  </a:lnTo>
                  <a:lnTo>
                    <a:pt x="16" y="33"/>
                  </a:lnTo>
                  <a:lnTo>
                    <a:pt x="15" y="35"/>
                  </a:lnTo>
                  <a:lnTo>
                    <a:pt x="13" y="36"/>
                  </a:lnTo>
                  <a:lnTo>
                    <a:pt x="11" y="37"/>
                  </a:lnTo>
                  <a:lnTo>
                    <a:pt x="6" y="39"/>
                  </a:lnTo>
                  <a:lnTo>
                    <a:pt x="1" y="42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2" y="49"/>
                  </a:lnTo>
                  <a:lnTo>
                    <a:pt x="7" y="51"/>
                  </a:lnTo>
                  <a:lnTo>
                    <a:pt x="12" y="54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6" y="60"/>
                  </a:lnTo>
                  <a:lnTo>
                    <a:pt x="20" y="61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6" y="61"/>
                  </a:lnTo>
                  <a:lnTo>
                    <a:pt x="28" y="59"/>
                  </a:lnTo>
                  <a:lnTo>
                    <a:pt x="30" y="63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8" y="70"/>
                  </a:lnTo>
                  <a:lnTo>
                    <a:pt x="32" y="70"/>
                  </a:lnTo>
                  <a:lnTo>
                    <a:pt x="35" y="69"/>
                  </a:lnTo>
                  <a:lnTo>
                    <a:pt x="36" y="69"/>
                  </a:lnTo>
                  <a:lnTo>
                    <a:pt x="37" y="68"/>
                  </a:lnTo>
                  <a:lnTo>
                    <a:pt x="38" y="66"/>
                  </a:lnTo>
                  <a:lnTo>
                    <a:pt x="38" y="65"/>
                  </a:lnTo>
                  <a:lnTo>
                    <a:pt x="40" y="60"/>
                  </a:lnTo>
                  <a:lnTo>
                    <a:pt x="41" y="56"/>
                  </a:lnTo>
                  <a:lnTo>
                    <a:pt x="41" y="51"/>
                  </a:lnTo>
                  <a:lnTo>
                    <a:pt x="40" y="47"/>
                  </a:lnTo>
                  <a:lnTo>
                    <a:pt x="39" y="37"/>
                  </a:lnTo>
                  <a:lnTo>
                    <a:pt x="38" y="32"/>
                  </a:lnTo>
                  <a:lnTo>
                    <a:pt x="39" y="28"/>
                  </a:lnTo>
                  <a:lnTo>
                    <a:pt x="41" y="25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4"/>
                  </a:lnTo>
                  <a:lnTo>
                    <a:pt x="55" y="10"/>
                  </a:lnTo>
                  <a:lnTo>
                    <a:pt x="55" y="9"/>
                  </a:lnTo>
                  <a:lnTo>
                    <a:pt x="52" y="7"/>
                  </a:lnTo>
                  <a:lnTo>
                    <a:pt x="49" y="6"/>
                  </a:lnTo>
                  <a:lnTo>
                    <a:pt x="46" y="6"/>
                  </a:lnTo>
                  <a:lnTo>
                    <a:pt x="39" y="5"/>
                  </a:lnTo>
                  <a:lnTo>
                    <a:pt x="33" y="5"/>
                  </a:lnTo>
                  <a:lnTo>
                    <a:pt x="33" y="10"/>
                  </a:lnTo>
                  <a:lnTo>
                    <a:pt x="33" y="16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675667" y="3864525"/>
              <a:ext cx="16072" cy="16081"/>
            </a:xfrm>
            <a:custGeom>
              <a:avLst/>
              <a:gdLst>
                <a:gd name="T0" fmla="*/ 2147483647 w 55"/>
                <a:gd name="T1" fmla="*/ 2147483647 h 70"/>
                <a:gd name="T2" fmla="*/ 2147483647 w 55"/>
                <a:gd name="T3" fmla="*/ 2147483647 h 70"/>
                <a:gd name="T4" fmla="*/ 2147483647 w 55"/>
                <a:gd name="T5" fmla="*/ 2147483647 h 70"/>
                <a:gd name="T6" fmla="*/ 2147483647 w 55"/>
                <a:gd name="T7" fmla="*/ 0 h 70"/>
                <a:gd name="T8" fmla="*/ 2147483647 w 55"/>
                <a:gd name="T9" fmla="*/ 2147483647 h 70"/>
                <a:gd name="T10" fmla="*/ 2147483647 w 55"/>
                <a:gd name="T11" fmla="*/ 2147483647 h 70"/>
                <a:gd name="T12" fmla="*/ 2147483647 w 55"/>
                <a:gd name="T13" fmla="*/ 2147483647 h 70"/>
                <a:gd name="T14" fmla="*/ 2147483647 w 55"/>
                <a:gd name="T15" fmla="*/ 2147483647 h 70"/>
                <a:gd name="T16" fmla="*/ 2147483647 w 55"/>
                <a:gd name="T17" fmla="*/ 2147483647 h 70"/>
                <a:gd name="T18" fmla="*/ 2147483647 w 55"/>
                <a:gd name="T19" fmla="*/ 2147483647 h 70"/>
                <a:gd name="T20" fmla="*/ 2147483647 w 55"/>
                <a:gd name="T21" fmla="*/ 2147483647 h 70"/>
                <a:gd name="T22" fmla="*/ 2147483647 w 55"/>
                <a:gd name="T23" fmla="*/ 2147483647 h 70"/>
                <a:gd name="T24" fmla="*/ 0 w 55"/>
                <a:gd name="T25" fmla="*/ 2147483647 h 70"/>
                <a:gd name="T26" fmla="*/ 2147483647 w 55"/>
                <a:gd name="T27" fmla="*/ 2147483647 h 70"/>
                <a:gd name="T28" fmla="*/ 2147483647 w 55"/>
                <a:gd name="T29" fmla="*/ 2147483647 h 70"/>
                <a:gd name="T30" fmla="*/ 2147483647 w 55"/>
                <a:gd name="T31" fmla="*/ 2147483647 h 70"/>
                <a:gd name="T32" fmla="*/ 2147483647 w 55"/>
                <a:gd name="T33" fmla="*/ 2147483647 h 70"/>
                <a:gd name="T34" fmla="*/ 2147483647 w 55"/>
                <a:gd name="T35" fmla="*/ 2147483647 h 70"/>
                <a:gd name="T36" fmla="*/ 2147483647 w 55"/>
                <a:gd name="T37" fmla="*/ 2147483647 h 70"/>
                <a:gd name="T38" fmla="*/ 2147483647 w 55"/>
                <a:gd name="T39" fmla="*/ 2147483647 h 70"/>
                <a:gd name="T40" fmla="*/ 2147483647 w 55"/>
                <a:gd name="T41" fmla="*/ 2147483647 h 70"/>
                <a:gd name="T42" fmla="*/ 2147483647 w 55"/>
                <a:gd name="T43" fmla="*/ 2147483647 h 70"/>
                <a:gd name="T44" fmla="*/ 2147483647 w 55"/>
                <a:gd name="T45" fmla="*/ 2147483647 h 70"/>
                <a:gd name="T46" fmla="*/ 2147483647 w 55"/>
                <a:gd name="T47" fmla="*/ 2147483647 h 70"/>
                <a:gd name="T48" fmla="*/ 2147483647 w 55"/>
                <a:gd name="T49" fmla="*/ 2147483647 h 70"/>
                <a:gd name="T50" fmla="*/ 2147483647 w 55"/>
                <a:gd name="T51" fmla="*/ 2147483647 h 70"/>
                <a:gd name="T52" fmla="*/ 2147483647 w 55"/>
                <a:gd name="T53" fmla="*/ 2147483647 h 70"/>
                <a:gd name="T54" fmla="*/ 2147483647 w 55"/>
                <a:gd name="T55" fmla="*/ 2147483647 h 70"/>
                <a:gd name="T56" fmla="*/ 2147483647 w 55"/>
                <a:gd name="T57" fmla="*/ 2147483647 h 70"/>
                <a:gd name="T58" fmla="*/ 2147483647 w 55"/>
                <a:gd name="T59" fmla="*/ 2147483647 h 70"/>
                <a:gd name="T60" fmla="*/ 2147483647 w 55"/>
                <a:gd name="T61" fmla="*/ 2147483647 h 70"/>
                <a:gd name="T62" fmla="*/ 2147483647 w 55"/>
                <a:gd name="T63" fmla="*/ 2147483647 h 70"/>
                <a:gd name="T64" fmla="*/ 2147483647 w 55"/>
                <a:gd name="T65" fmla="*/ 2147483647 h 70"/>
                <a:gd name="T66" fmla="*/ 2147483647 w 55"/>
                <a:gd name="T67" fmla="*/ 2147483647 h 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70"/>
                <a:gd name="T104" fmla="*/ 55 w 55"/>
                <a:gd name="T105" fmla="*/ 70 h 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70">
                  <a:moveTo>
                    <a:pt x="33" y="16"/>
                  </a:moveTo>
                  <a:lnTo>
                    <a:pt x="34" y="12"/>
                  </a:lnTo>
                  <a:lnTo>
                    <a:pt x="33" y="9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5"/>
                  </a:lnTo>
                  <a:lnTo>
                    <a:pt x="6" y="10"/>
                  </a:lnTo>
                  <a:lnTo>
                    <a:pt x="10" y="13"/>
                  </a:lnTo>
                  <a:lnTo>
                    <a:pt x="14" y="15"/>
                  </a:lnTo>
                  <a:lnTo>
                    <a:pt x="17" y="18"/>
                  </a:lnTo>
                  <a:lnTo>
                    <a:pt x="20" y="21"/>
                  </a:lnTo>
                  <a:lnTo>
                    <a:pt x="21" y="24"/>
                  </a:lnTo>
                  <a:lnTo>
                    <a:pt x="21" y="27"/>
                  </a:lnTo>
                  <a:lnTo>
                    <a:pt x="20" y="29"/>
                  </a:lnTo>
                  <a:lnTo>
                    <a:pt x="17" y="32"/>
                  </a:lnTo>
                  <a:lnTo>
                    <a:pt x="16" y="33"/>
                  </a:lnTo>
                  <a:lnTo>
                    <a:pt x="15" y="35"/>
                  </a:lnTo>
                  <a:lnTo>
                    <a:pt x="13" y="36"/>
                  </a:lnTo>
                  <a:lnTo>
                    <a:pt x="11" y="37"/>
                  </a:lnTo>
                  <a:lnTo>
                    <a:pt x="6" y="39"/>
                  </a:lnTo>
                  <a:lnTo>
                    <a:pt x="1" y="42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2" y="49"/>
                  </a:lnTo>
                  <a:lnTo>
                    <a:pt x="7" y="51"/>
                  </a:lnTo>
                  <a:lnTo>
                    <a:pt x="12" y="54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6" y="60"/>
                  </a:lnTo>
                  <a:lnTo>
                    <a:pt x="20" y="61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6" y="61"/>
                  </a:lnTo>
                  <a:lnTo>
                    <a:pt x="28" y="59"/>
                  </a:lnTo>
                  <a:lnTo>
                    <a:pt x="30" y="63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8" y="70"/>
                  </a:lnTo>
                  <a:lnTo>
                    <a:pt x="32" y="70"/>
                  </a:lnTo>
                  <a:lnTo>
                    <a:pt x="35" y="69"/>
                  </a:lnTo>
                  <a:lnTo>
                    <a:pt x="36" y="69"/>
                  </a:lnTo>
                  <a:lnTo>
                    <a:pt x="37" y="68"/>
                  </a:lnTo>
                  <a:lnTo>
                    <a:pt x="38" y="66"/>
                  </a:lnTo>
                  <a:lnTo>
                    <a:pt x="38" y="65"/>
                  </a:lnTo>
                  <a:lnTo>
                    <a:pt x="40" y="60"/>
                  </a:lnTo>
                  <a:lnTo>
                    <a:pt x="41" y="56"/>
                  </a:lnTo>
                  <a:lnTo>
                    <a:pt x="41" y="51"/>
                  </a:lnTo>
                  <a:lnTo>
                    <a:pt x="40" y="47"/>
                  </a:lnTo>
                  <a:lnTo>
                    <a:pt x="39" y="37"/>
                  </a:lnTo>
                  <a:lnTo>
                    <a:pt x="38" y="32"/>
                  </a:lnTo>
                  <a:lnTo>
                    <a:pt x="39" y="28"/>
                  </a:lnTo>
                  <a:lnTo>
                    <a:pt x="41" y="25"/>
                  </a:lnTo>
                  <a:lnTo>
                    <a:pt x="43" y="22"/>
                  </a:lnTo>
                  <a:lnTo>
                    <a:pt x="46" y="19"/>
                  </a:lnTo>
                  <a:lnTo>
                    <a:pt x="52" y="14"/>
                  </a:lnTo>
                  <a:lnTo>
                    <a:pt x="55" y="10"/>
                  </a:lnTo>
                  <a:lnTo>
                    <a:pt x="55" y="9"/>
                  </a:lnTo>
                  <a:lnTo>
                    <a:pt x="52" y="7"/>
                  </a:lnTo>
                  <a:lnTo>
                    <a:pt x="49" y="6"/>
                  </a:lnTo>
                  <a:lnTo>
                    <a:pt x="46" y="6"/>
                  </a:lnTo>
                  <a:lnTo>
                    <a:pt x="39" y="5"/>
                  </a:lnTo>
                  <a:lnTo>
                    <a:pt x="33" y="5"/>
                  </a:lnTo>
                  <a:lnTo>
                    <a:pt x="33" y="10"/>
                  </a:lnTo>
                  <a:lnTo>
                    <a:pt x="33" y="16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75667" y="3864525"/>
              <a:ext cx="0" cy="8040"/>
            </a:xfrm>
            <a:custGeom>
              <a:avLst/>
              <a:gdLst>
                <a:gd name="T0" fmla="*/ 0 w 10"/>
                <a:gd name="T1" fmla="*/ 0 h 6"/>
                <a:gd name="T2" fmla="*/ 0 w 10"/>
                <a:gd name="T3" fmla="*/ 0 h 6"/>
                <a:gd name="T4" fmla="*/ 0 w 10"/>
                <a:gd name="T5" fmla="*/ 0 h 6"/>
                <a:gd name="T6" fmla="*/ 0 w 10"/>
                <a:gd name="T7" fmla="*/ 2147483647 h 6"/>
                <a:gd name="T8" fmla="*/ 0 w 10"/>
                <a:gd name="T9" fmla="*/ 2147483647 h 6"/>
                <a:gd name="T10" fmla="*/ 0 w 10"/>
                <a:gd name="T11" fmla="*/ 2147483647 h 6"/>
                <a:gd name="T12" fmla="*/ 0 w 10"/>
                <a:gd name="T13" fmla="*/ 2147483647 h 6"/>
                <a:gd name="T14" fmla="*/ 0 w 10"/>
                <a:gd name="T15" fmla="*/ 2147483647 h 6"/>
                <a:gd name="T16" fmla="*/ 0 w 10"/>
                <a:gd name="T17" fmla="*/ 2147483647 h 6"/>
                <a:gd name="T18" fmla="*/ 0 w 10"/>
                <a:gd name="T19" fmla="*/ 2147483647 h 6"/>
                <a:gd name="T20" fmla="*/ 0 w 10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6"/>
                <a:gd name="T35" fmla="*/ 0 w 10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6">
                  <a:moveTo>
                    <a:pt x="10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59595" y="3864525"/>
              <a:ext cx="8036" cy="0"/>
            </a:xfrm>
            <a:custGeom>
              <a:avLst/>
              <a:gdLst>
                <a:gd name="T0" fmla="*/ 2147483647 w 28"/>
                <a:gd name="T1" fmla="*/ 0 h 19"/>
                <a:gd name="T2" fmla="*/ 2147483647 w 28"/>
                <a:gd name="T3" fmla="*/ 0 h 19"/>
                <a:gd name="T4" fmla="*/ 2147483647 w 28"/>
                <a:gd name="T5" fmla="*/ 0 h 19"/>
                <a:gd name="T6" fmla="*/ 2147483647 w 28"/>
                <a:gd name="T7" fmla="*/ 0 h 19"/>
                <a:gd name="T8" fmla="*/ 2147483647 w 28"/>
                <a:gd name="T9" fmla="*/ 0 h 19"/>
                <a:gd name="T10" fmla="*/ 2147483647 w 28"/>
                <a:gd name="T11" fmla="*/ 0 h 19"/>
                <a:gd name="T12" fmla="*/ 2147483647 w 28"/>
                <a:gd name="T13" fmla="*/ 0 h 19"/>
                <a:gd name="T14" fmla="*/ 2147483647 w 28"/>
                <a:gd name="T15" fmla="*/ 0 h 19"/>
                <a:gd name="T16" fmla="*/ 2147483647 w 28"/>
                <a:gd name="T17" fmla="*/ 0 h 19"/>
                <a:gd name="T18" fmla="*/ 2147483647 w 28"/>
                <a:gd name="T19" fmla="*/ 0 h 19"/>
                <a:gd name="T20" fmla="*/ 2147483647 w 28"/>
                <a:gd name="T21" fmla="*/ 0 h 19"/>
                <a:gd name="T22" fmla="*/ 2147483647 w 28"/>
                <a:gd name="T23" fmla="*/ 0 h 19"/>
                <a:gd name="T24" fmla="*/ 0 w 28"/>
                <a:gd name="T25" fmla="*/ 0 h 19"/>
                <a:gd name="T26" fmla="*/ 2147483647 w 28"/>
                <a:gd name="T27" fmla="*/ 0 h 19"/>
                <a:gd name="T28" fmla="*/ 2147483647 w 28"/>
                <a:gd name="T29" fmla="*/ 0 h 19"/>
                <a:gd name="T30" fmla="*/ 2147483647 w 28"/>
                <a:gd name="T31" fmla="*/ 0 h 19"/>
                <a:gd name="T32" fmla="*/ 2147483647 w 28"/>
                <a:gd name="T33" fmla="*/ 0 h 19"/>
                <a:gd name="T34" fmla="*/ 2147483647 w 28"/>
                <a:gd name="T35" fmla="*/ 0 h 19"/>
                <a:gd name="T36" fmla="*/ 2147483647 w 28"/>
                <a:gd name="T37" fmla="*/ 0 h 19"/>
                <a:gd name="T38" fmla="*/ 2147483647 w 28"/>
                <a:gd name="T39" fmla="*/ 0 h 19"/>
                <a:gd name="T40" fmla="*/ 2147483647 w 28"/>
                <a:gd name="T41" fmla="*/ 0 h 19"/>
                <a:gd name="T42" fmla="*/ 2147483647 w 28"/>
                <a:gd name="T43" fmla="*/ 0 h 19"/>
                <a:gd name="T44" fmla="*/ 2147483647 w 28"/>
                <a:gd name="T45" fmla="*/ 0 h 19"/>
                <a:gd name="T46" fmla="*/ 2147483647 w 28"/>
                <a:gd name="T47" fmla="*/ 0 h 19"/>
                <a:gd name="T48" fmla="*/ 2147483647 w 28"/>
                <a:gd name="T49" fmla="*/ 0 h 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8"/>
                <a:gd name="T76" fmla="*/ 0 h 19"/>
                <a:gd name="T77" fmla="*/ 28 w 28"/>
                <a:gd name="T78" fmla="*/ 0 h 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8" h="19">
                  <a:moveTo>
                    <a:pt x="27" y="3"/>
                  </a:moveTo>
                  <a:lnTo>
                    <a:pt x="24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9"/>
                  </a:lnTo>
                  <a:lnTo>
                    <a:pt x="3" y="9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9" y="19"/>
                  </a:lnTo>
                  <a:lnTo>
                    <a:pt x="14" y="18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8" y="7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659595" y="3864525"/>
              <a:ext cx="8036" cy="0"/>
            </a:xfrm>
            <a:custGeom>
              <a:avLst/>
              <a:gdLst>
                <a:gd name="T0" fmla="*/ 2147483647 w 28"/>
                <a:gd name="T1" fmla="*/ 0 h 19"/>
                <a:gd name="T2" fmla="*/ 2147483647 w 28"/>
                <a:gd name="T3" fmla="*/ 0 h 19"/>
                <a:gd name="T4" fmla="*/ 2147483647 w 28"/>
                <a:gd name="T5" fmla="*/ 0 h 19"/>
                <a:gd name="T6" fmla="*/ 2147483647 w 28"/>
                <a:gd name="T7" fmla="*/ 0 h 19"/>
                <a:gd name="T8" fmla="*/ 2147483647 w 28"/>
                <a:gd name="T9" fmla="*/ 0 h 19"/>
                <a:gd name="T10" fmla="*/ 2147483647 w 28"/>
                <a:gd name="T11" fmla="*/ 0 h 19"/>
                <a:gd name="T12" fmla="*/ 2147483647 w 28"/>
                <a:gd name="T13" fmla="*/ 0 h 19"/>
                <a:gd name="T14" fmla="*/ 2147483647 w 28"/>
                <a:gd name="T15" fmla="*/ 0 h 19"/>
                <a:gd name="T16" fmla="*/ 2147483647 w 28"/>
                <a:gd name="T17" fmla="*/ 0 h 19"/>
                <a:gd name="T18" fmla="*/ 2147483647 w 28"/>
                <a:gd name="T19" fmla="*/ 0 h 19"/>
                <a:gd name="T20" fmla="*/ 2147483647 w 28"/>
                <a:gd name="T21" fmla="*/ 0 h 19"/>
                <a:gd name="T22" fmla="*/ 2147483647 w 28"/>
                <a:gd name="T23" fmla="*/ 0 h 19"/>
                <a:gd name="T24" fmla="*/ 0 w 28"/>
                <a:gd name="T25" fmla="*/ 0 h 19"/>
                <a:gd name="T26" fmla="*/ 2147483647 w 28"/>
                <a:gd name="T27" fmla="*/ 0 h 19"/>
                <a:gd name="T28" fmla="*/ 2147483647 w 28"/>
                <a:gd name="T29" fmla="*/ 0 h 19"/>
                <a:gd name="T30" fmla="*/ 2147483647 w 28"/>
                <a:gd name="T31" fmla="*/ 0 h 19"/>
                <a:gd name="T32" fmla="*/ 2147483647 w 28"/>
                <a:gd name="T33" fmla="*/ 0 h 19"/>
                <a:gd name="T34" fmla="*/ 2147483647 w 28"/>
                <a:gd name="T35" fmla="*/ 0 h 19"/>
                <a:gd name="T36" fmla="*/ 2147483647 w 28"/>
                <a:gd name="T37" fmla="*/ 0 h 19"/>
                <a:gd name="T38" fmla="*/ 2147483647 w 28"/>
                <a:gd name="T39" fmla="*/ 0 h 19"/>
                <a:gd name="T40" fmla="*/ 2147483647 w 28"/>
                <a:gd name="T41" fmla="*/ 0 h 19"/>
                <a:gd name="T42" fmla="*/ 2147483647 w 28"/>
                <a:gd name="T43" fmla="*/ 0 h 19"/>
                <a:gd name="T44" fmla="*/ 2147483647 w 28"/>
                <a:gd name="T45" fmla="*/ 0 h 19"/>
                <a:gd name="T46" fmla="*/ 2147483647 w 28"/>
                <a:gd name="T47" fmla="*/ 0 h 19"/>
                <a:gd name="T48" fmla="*/ 2147483647 w 28"/>
                <a:gd name="T49" fmla="*/ 0 h 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8"/>
                <a:gd name="T76" fmla="*/ 0 h 19"/>
                <a:gd name="T77" fmla="*/ 28 w 28"/>
                <a:gd name="T78" fmla="*/ 0 h 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8" h="19">
                  <a:moveTo>
                    <a:pt x="27" y="3"/>
                  </a:moveTo>
                  <a:lnTo>
                    <a:pt x="24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9"/>
                  </a:lnTo>
                  <a:lnTo>
                    <a:pt x="3" y="9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9" y="19"/>
                  </a:lnTo>
                  <a:lnTo>
                    <a:pt x="14" y="18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8" y="7"/>
                  </a:lnTo>
                  <a:lnTo>
                    <a:pt x="27" y="3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27450" y="3864525"/>
              <a:ext cx="8036" cy="0"/>
            </a:xfrm>
            <a:custGeom>
              <a:avLst/>
              <a:gdLst>
                <a:gd name="T0" fmla="*/ 2147483647 w 5"/>
                <a:gd name="T1" fmla="*/ 0 h 5"/>
                <a:gd name="T2" fmla="*/ 2147483647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0 h 5"/>
                <a:gd name="T10" fmla="*/ 2147483647 w 5"/>
                <a:gd name="T11" fmla="*/ 0 h 5"/>
                <a:gd name="T12" fmla="*/ 2147483647 w 5"/>
                <a:gd name="T13" fmla="*/ 0 h 5"/>
                <a:gd name="T14" fmla="*/ 2147483647 w 5"/>
                <a:gd name="T15" fmla="*/ 0 h 5"/>
                <a:gd name="T16" fmla="*/ 2147483647 w 5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5"/>
                <a:gd name="T29" fmla="*/ 5 w 5"/>
                <a:gd name="T30" fmla="*/ 0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627450" y="3864525"/>
              <a:ext cx="8036" cy="0"/>
            </a:xfrm>
            <a:custGeom>
              <a:avLst/>
              <a:gdLst>
                <a:gd name="T0" fmla="*/ 2147483647 w 5"/>
                <a:gd name="T1" fmla="*/ 0 h 5"/>
                <a:gd name="T2" fmla="*/ 2147483647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0 h 5"/>
                <a:gd name="T10" fmla="*/ 2147483647 w 5"/>
                <a:gd name="T11" fmla="*/ 0 h 5"/>
                <a:gd name="T12" fmla="*/ 2147483647 w 5"/>
                <a:gd name="T13" fmla="*/ 0 h 5"/>
                <a:gd name="T14" fmla="*/ 2147483647 w 5"/>
                <a:gd name="T15" fmla="*/ 0 h 5"/>
                <a:gd name="T16" fmla="*/ 2147483647 w 5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5"/>
                <a:gd name="T29" fmla="*/ 5 w 5"/>
                <a:gd name="T30" fmla="*/ 0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round/>
              <a:headEnd/>
              <a:tailEnd/>
            </a:ln>
          </p:spPr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611378" y="3848444"/>
              <a:ext cx="16072" cy="16081"/>
            </a:xfrm>
            <a:custGeom>
              <a:avLst/>
              <a:gdLst>
                <a:gd name="T0" fmla="*/ 2147483647 w 56"/>
                <a:gd name="T1" fmla="*/ 2147483647 h 65"/>
                <a:gd name="T2" fmla="*/ 2147483647 w 56"/>
                <a:gd name="T3" fmla="*/ 2147483647 h 65"/>
                <a:gd name="T4" fmla="*/ 2147483647 w 56"/>
                <a:gd name="T5" fmla="*/ 2147483647 h 65"/>
                <a:gd name="T6" fmla="*/ 2147483647 w 56"/>
                <a:gd name="T7" fmla="*/ 2147483647 h 65"/>
                <a:gd name="T8" fmla="*/ 2147483647 w 56"/>
                <a:gd name="T9" fmla="*/ 0 h 65"/>
                <a:gd name="T10" fmla="*/ 2147483647 w 56"/>
                <a:gd name="T11" fmla="*/ 2147483647 h 65"/>
                <a:gd name="T12" fmla="*/ 2147483647 w 56"/>
                <a:gd name="T13" fmla="*/ 2147483647 h 65"/>
                <a:gd name="T14" fmla="*/ 2147483647 w 56"/>
                <a:gd name="T15" fmla="*/ 2147483647 h 65"/>
                <a:gd name="T16" fmla="*/ 2147483647 w 56"/>
                <a:gd name="T17" fmla="*/ 2147483647 h 65"/>
                <a:gd name="T18" fmla="*/ 2147483647 w 56"/>
                <a:gd name="T19" fmla="*/ 2147483647 h 65"/>
                <a:gd name="T20" fmla="*/ 2147483647 w 56"/>
                <a:gd name="T21" fmla="*/ 2147483647 h 65"/>
                <a:gd name="T22" fmla="*/ 2147483647 w 56"/>
                <a:gd name="T23" fmla="*/ 2147483647 h 65"/>
                <a:gd name="T24" fmla="*/ 2147483647 w 56"/>
                <a:gd name="T25" fmla="*/ 2147483647 h 65"/>
                <a:gd name="T26" fmla="*/ 2147483647 w 56"/>
                <a:gd name="T27" fmla="*/ 2147483647 h 65"/>
                <a:gd name="T28" fmla="*/ 2147483647 w 56"/>
                <a:gd name="T29" fmla="*/ 2147483647 h 65"/>
                <a:gd name="T30" fmla="*/ 2147483647 w 56"/>
                <a:gd name="T31" fmla="*/ 2147483647 h 65"/>
                <a:gd name="T32" fmla="*/ 2147483647 w 56"/>
                <a:gd name="T33" fmla="*/ 2147483647 h 65"/>
                <a:gd name="T34" fmla="*/ 2147483647 w 56"/>
                <a:gd name="T35" fmla="*/ 2147483647 h 65"/>
                <a:gd name="T36" fmla="*/ 2147483647 w 56"/>
                <a:gd name="T37" fmla="*/ 2147483647 h 65"/>
                <a:gd name="T38" fmla="*/ 2147483647 w 56"/>
                <a:gd name="T39" fmla="*/ 2147483647 h 65"/>
                <a:gd name="T40" fmla="*/ 2147483647 w 56"/>
                <a:gd name="T41" fmla="*/ 2147483647 h 65"/>
                <a:gd name="T42" fmla="*/ 2147483647 w 56"/>
                <a:gd name="T43" fmla="*/ 2147483647 h 65"/>
                <a:gd name="T44" fmla="*/ 2147483647 w 56"/>
                <a:gd name="T45" fmla="*/ 2147483647 h 65"/>
                <a:gd name="T46" fmla="*/ 2147483647 w 56"/>
                <a:gd name="T47" fmla="*/ 2147483647 h 65"/>
                <a:gd name="T48" fmla="*/ 0 w 56"/>
                <a:gd name="T49" fmla="*/ 2147483647 h 65"/>
                <a:gd name="T50" fmla="*/ 2147483647 w 56"/>
                <a:gd name="T51" fmla="*/ 2147483647 h 65"/>
                <a:gd name="T52" fmla="*/ 2147483647 w 56"/>
                <a:gd name="T53" fmla="*/ 2147483647 h 65"/>
                <a:gd name="T54" fmla="*/ 2147483647 w 56"/>
                <a:gd name="T55" fmla="*/ 2147483647 h 65"/>
                <a:gd name="T56" fmla="*/ 2147483647 w 56"/>
                <a:gd name="T57" fmla="*/ 2147483647 h 65"/>
                <a:gd name="T58" fmla="*/ 2147483647 w 56"/>
                <a:gd name="T59" fmla="*/ 2147483647 h 65"/>
                <a:gd name="T60" fmla="*/ 2147483647 w 56"/>
                <a:gd name="T61" fmla="*/ 2147483647 h 65"/>
                <a:gd name="T62" fmla="*/ 2147483647 w 56"/>
                <a:gd name="T63" fmla="*/ 2147483647 h 65"/>
                <a:gd name="T64" fmla="*/ 2147483647 w 56"/>
                <a:gd name="T65" fmla="*/ 2147483647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65"/>
                <a:gd name="T101" fmla="*/ 56 w 56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65">
                  <a:moveTo>
                    <a:pt x="21" y="32"/>
                  </a:moveTo>
                  <a:lnTo>
                    <a:pt x="26" y="24"/>
                  </a:lnTo>
                  <a:lnTo>
                    <a:pt x="33" y="16"/>
                  </a:lnTo>
                  <a:lnTo>
                    <a:pt x="43" y="8"/>
                  </a:lnTo>
                  <a:lnTo>
                    <a:pt x="54" y="0"/>
                  </a:lnTo>
                  <a:lnTo>
                    <a:pt x="55" y="4"/>
                  </a:lnTo>
                  <a:lnTo>
                    <a:pt x="56" y="7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3" y="18"/>
                  </a:lnTo>
                  <a:lnTo>
                    <a:pt x="49" y="23"/>
                  </a:lnTo>
                  <a:lnTo>
                    <a:pt x="40" y="30"/>
                  </a:lnTo>
                  <a:lnTo>
                    <a:pt x="31" y="38"/>
                  </a:lnTo>
                  <a:lnTo>
                    <a:pt x="34" y="46"/>
                  </a:lnTo>
                  <a:lnTo>
                    <a:pt x="38" y="49"/>
                  </a:lnTo>
                  <a:lnTo>
                    <a:pt x="35" y="53"/>
                  </a:lnTo>
                  <a:lnTo>
                    <a:pt x="32" y="56"/>
                  </a:lnTo>
                  <a:lnTo>
                    <a:pt x="29" y="59"/>
                  </a:lnTo>
                  <a:lnTo>
                    <a:pt x="26" y="61"/>
                  </a:lnTo>
                  <a:lnTo>
                    <a:pt x="20" y="64"/>
                  </a:lnTo>
                  <a:lnTo>
                    <a:pt x="16" y="65"/>
                  </a:lnTo>
                  <a:lnTo>
                    <a:pt x="11" y="62"/>
                  </a:lnTo>
                  <a:lnTo>
                    <a:pt x="8" y="59"/>
                  </a:lnTo>
                  <a:lnTo>
                    <a:pt x="3" y="55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8" y="47"/>
                  </a:lnTo>
                  <a:lnTo>
                    <a:pt x="10" y="45"/>
                  </a:lnTo>
                  <a:lnTo>
                    <a:pt x="12" y="43"/>
                  </a:lnTo>
                  <a:lnTo>
                    <a:pt x="14" y="41"/>
                  </a:lnTo>
                  <a:lnTo>
                    <a:pt x="15" y="38"/>
                  </a:lnTo>
                  <a:lnTo>
                    <a:pt x="17" y="34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539053" y="3800201"/>
              <a:ext cx="16072" cy="8040"/>
            </a:xfrm>
            <a:custGeom>
              <a:avLst/>
              <a:gdLst>
                <a:gd name="T0" fmla="*/ 0 w 55"/>
                <a:gd name="T1" fmla="*/ 2147483647 h 43"/>
                <a:gd name="T2" fmla="*/ 2147483647 w 55"/>
                <a:gd name="T3" fmla="*/ 2147483647 h 43"/>
                <a:gd name="T4" fmla="*/ 2147483647 w 55"/>
                <a:gd name="T5" fmla="*/ 2147483647 h 43"/>
                <a:gd name="T6" fmla="*/ 2147483647 w 55"/>
                <a:gd name="T7" fmla="*/ 2147483647 h 43"/>
                <a:gd name="T8" fmla="*/ 2147483647 w 55"/>
                <a:gd name="T9" fmla="*/ 2147483647 h 43"/>
                <a:gd name="T10" fmla="*/ 2147483647 w 55"/>
                <a:gd name="T11" fmla="*/ 2147483647 h 43"/>
                <a:gd name="T12" fmla="*/ 2147483647 w 55"/>
                <a:gd name="T13" fmla="*/ 0 h 43"/>
                <a:gd name="T14" fmla="*/ 2147483647 w 55"/>
                <a:gd name="T15" fmla="*/ 2147483647 h 43"/>
                <a:gd name="T16" fmla="*/ 2147483647 w 55"/>
                <a:gd name="T17" fmla="*/ 2147483647 h 43"/>
                <a:gd name="T18" fmla="*/ 2147483647 w 55"/>
                <a:gd name="T19" fmla="*/ 2147483647 h 43"/>
                <a:gd name="T20" fmla="*/ 2147483647 w 55"/>
                <a:gd name="T21" fmla="*/ 2147483647 h 43"/>
                <a:gd name="T22" fmla="*/ 2147483647 w 55"/>
                <a:gd name="T23" fmla="*/ 2147483647 h 43"/>
                <a:gd name="T24" fmla="*/ 2147483647 w 55"/>
                <a:gd name="T25" fmla="*/ 2147483647 h 43"/>
                <a:gd name="T26" fmla="*/ 2147483647 w 55"/>
                <a:gd name="T27" fmla="*/ 2147483647 h 43"/>
                <a:gd name="T28" fmla="*/ 2147483647 w 55"/>
                <a:gd name="T29" fmla="*/ 2147483647 h 43"/>
                <a:gd name="T30" fmla="*/ 2147483647 w 55"/>
                <a:gd name="T31" fmla="*/ 2147483647 h 43"/>
                <a:gd name="T32" fmla="*/ 2147483647 w 55"/>
                <a:gd name="T33" fmla="*/ 2147483647 h 43"/>
                <a:gd name="T34" fmla="*/ 2147483647 w 55"/>
                <a:gd name="T35" fmla="*/ 2147483647 h 43"/>
                <a:gd name="T36" fmla="*/ 2147483647 w 55"/>
                <a:gd name="T37" fmla="*/ 2147483647 h 43"/>
                <a:gd name="T38" fmla="*/ 2147483647 w 55"/>
                <a:gd name="T39" fmla="*/ 2147483647 h 43"/>
                <a:gd name="T40" fmla="*/ 2147483647 w 55"/>
                <a:gd name="T41" fmla="*/ 2147483647 h 43"/>
                <a:gd name="T42" fmla="*/ 2147483647 w 55"/>
                <a:gd name="T43" fmla="*/ 2147483647 h 43"/>
                <a:gd name="T44" fmla="*/ 2147483647 w 55"/>
                <a:gd name="T45" fmla="*/ 2147483647 h 43"/>
                <a:gd name="T46" fmla="*/ 2147483647 w 55"/>
                <a:gd name="T47" fmla="*/ 2147483647 h 43"/>
                <a:gd name="T48" fmla="*/ 2147483647 w 55"/>
                <a:gd name="T49" fmla="*/ 2147483647 h 43"/>
                <a:gd name="T50" fmla="*/ 2147483647 w 55"/>
                <a:gd name="T51" fmla="*/ 2147483647 h 43"/>
                <a:gd name="T52" fmla="*/ 0 w 55"/>
                <a:gd name="T53" fmla="*/ 2147483647 h 4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5"/>
                <a:gd name="T82" fmla="*/ 0 h 43"/>
                <a:gd name="T83" fmla="*/ 55 w 55"/>
                <a:gd name="T84" fmla="*/ 43 h 4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5" h="43">
                  <a:moveTo>
                    <a:pt x="0" y="33"/>
                  </a:moveTo>
                  <a:lnTo>
                    <a:pt x="14" y="25"/>
                  </a:lnTo>
                  <a:lnTo>
                    <a:pt x="27" y="19"/>
                  </a:lnTo>
                  <a:lnTo>
                    <a:pt x="34" y="14"/>
                  </a:lnTo>
                  <a:lnTo>
                    <a:pt x="41" y="10"/>
                  </a:lnTo>
                  <a:lnTo>
                    <a:pt x="48" y="5"/>
                  </a:lnTo>
                  <a:lnTo>
                    <a:pt x="54" y="0"/>
                  </a:lnTo>
                  <a:lnTo>
                    <a:pt x="55" y="3"/>
                  </a:lnTo>
                  <a:lnTo>
                    <a:pt x="55" y="7"/>
                  </a:lnTo>
                  <a:lnTo>
                    <a:pt x="54" y="10"/>
                  </a:lnTo>
                  <a:lnTo>
                    <a:pt x="53" y="12"/>
                  </a:lnTo>
                  <a:lnTo>
                    <a:pt x="50" y="17"/>
                  </a:lnTo>
                  <a:lnTo>
                    <a:pt x="47" y="22"/>
                  </a:lnTo>
                  <a:lnTo>
                    <a:pt x="43" y="26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1" y="36"/>
                  </a:lnTo>
                  <a:lnTo>
                    <a:pt x="42" y="39"/>
                  </a:lnTo>
                  <a:lnTo>
                    <a:pt x="43" y="43"/>
                  </a:lnTo>
                  <a:lnTo>
                    <a:pt x="38" y="43"/>
                  </a:lnTo>
                  <a:lnTo>
                    <a:pt x="33" y="43"/>
                  </a:lnTo>
                  <a:lnTo>
                    <a:pt x="29" y="40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17" y="36"/>
                  </a:lnTo>
                  <a:lnTo>
                    <a:pt x="8" y="35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579234" y="3824323"/>
              <a:ext cx="8036" cy="8040"/>
            </a:xfrm>
            <a:custGeom>
              <a:avLst/>
              <a:gdLst>
                <a:gd name="T0" fmla="*/ 2147483647 w 11"/>
                <a:gd name="T1" fmla="*/ 0 h 6"/>
                <a:gd name="T2" fmla="*/ 2147483647 w 11"/>
                <a:gd name="T3" fmla="*/ 0 h 6"/>
                <a:gd name="T4" fmla="*/ 0 w 11"/>
                <a:gd name="T5" fmla="*/ 0 h 6"/>
                <a:gd name="T6" fmla="*/ 0 w 11"/>
                <a:gd name="T7" fmla="*/ 2147483647 h 6"/>
                <a:gd name="T8" fmla="*/ 0 w 11"/>
                <a:gd name="T9" fmla="*/ 2147483647 h 6"/>
                <a:gd name="T10" fmla="*/ 2147483647 w 11"/>
                <a:gd name="T11" fmla="*/ 2147483647 h 6"/>
                <a:gd name="T12" fmla="*/ 2147483647 w 11"/>
                <a:gd name="T13" fmla="*/ 2147483647 h 6"/>
                <a:gd name="T14" fmla="*/ 2147483647 w 11"/>
                <a:gd name="T15" fmla="*/ 2147483647 h 6"/>
                <a:gd name="T16" fmla="*/ 2147483647 w 11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6"/>
                <a:gd name="T29" fmla="*/ 11 w 11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6">
                  <a:moveTo>
                    <a:pt x="1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sp>
        <p:grpSp>
          <p:nvGrpSpPr>
            <p:cNvPr id="91" name="HI"/>
            <p:cNvGrpSpPr>
              <a:grpSpLocks/>
            </p:cNvGrpSpPr>
            <p:nvPr/>
          </p:nvGrpSpPr>
          <p:grpSpPr bwMode="auto">
            <a:xfrm>
              <a:off x="1941358" y="3315070"/>
              <a:ext cx="393769" cy="249256"/>
              <a:chOff x="1514475" y="2533650"/>
              <a:chExt cx="49" cy="31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1514475" y="2533650"/>
                <a:ext cx="2" cy="3"/>
              </a:xfrm>
              <a:custGeom>
                <a:avLst/>
                <a:gdLst>
                  <a:gd name="T0" fmla="*/ 0 w 65"/>
                  <a:gd name="T1" fmla="*/ 0 h 108"/>
                  <a:gd name="T2" fmla="*/ 0 w 65"/>
                  <a:gd name="T3" fmla="*/ 0 h 108"/>
                  <a:gd name="T4" fmla="*/ 0 w 65"/>
                  <a:gd name="T5" fmla="*/ 0 h 108"/>
                  <a:gd name="T6" fmla="*/ 0 w 65"/>
                  <a:gd name="T7" fmla="*/ 0 h 108"/>
                  <a:gd name="T8" fmla="*/ 0 w 65"/>
                  <a:gd name="T9" fmla="*/ 0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108"/>
                  <a:gd name="T17" fmla="*/ 65 w 65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108">
                    <a:moveTo>
                      <a:pt x="0" y="108"/>
                    </a:moveTo>
                    <a:lnTo>
                      <a:pt x="65" y="37"/>
                    </a:lnTo>
                    <a:lnTo>
                      <a:pt x="65" y="0"/>
                    </a:lnTo>
                    <a:lnTo>
                      <a:pt x="0" y="70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1514479" y="2533650"/>
                <a:ext cx="6" cy="3"/>
              </a:xfrm>
              <a:custGeom>
                <a:avLst/>
                <a:gdLst>
                  <a:gd name="T0" fmla="*/ 0 w 179"/>
                  <a:gd name="T1" fmla="*/ 0 h 108"/>
                  <a:gd name="T2" fmla="*/ 0 w 179"/>
                  <a:gd name="T3" fmla="*/ 0 h 108"/>
                  <a:gd name="T4" fmla="*/ 0 w 179"/>
                  <a:gd name="T5" fmla="*/ 0 h 108"/>
                  <a:gd name="T6" fmla="*/ 0 w 179"/>
                  <a:gd name="T7" fmla="*/ 0 h 108"/>
                  <a:gd name="T8" fmla="*/ 0 w 179"/>
                  <a:gd name="T9" fmla="*/ 0 h 108"/>
                  <a:gd name="T10" fmla="*/ 0 w 179"/>
                  <a:gd name="T11" fmla="*/ 0 h 108"/>
                  <a:gd name="T12" fmla="*/ 0 w 179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9"/>
                  <a:gd name="T22" fmla="*/ 0 h 108"/>
                  <a:gd name="T23" fmla="*/ 179 w 179"/>
                  <a:gd name="T24" fmla="*/ 108 h 1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9" h="108">
                    <a:moveTo>
                      <a:pt x="0" y="70"/>
                    </a:moveTo>
                    <a:lnTo>
                      <a:pt x="71" y="108"/>
                    </a:lnTo>
                    <a:lnTo>
                      <a:pt x="141" y="108"/>
                    </a:lnTo>
                    <a:lnTo>
                      <a:pt x="179" y="37"/>
                    </a:lnTo>
                    <a:lnTo>
                      <a:pt x="109" y="0"/>
                    </a:lnTo>
                    <a:lnTo>
                      <a:pt x="39" y="37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1514493" y="2533655"/>
                <a:ext cx="5" cy="4"/>
              </a:xfrm>
              <a:custGeom>
                <a:avLst/>
                <a:gdLst>
                  <a:gd name="T0" fmla="*/ 0 w 174"/>
                  <a:gd name="T1" fmla="*/ 0 h 140"/>
                  <a:gd name="T2" fmla="*/ 0 w 174"/>
                  <a:gd name="T3" fmla="*/ 0 h 140"/>
                  <a:gd name="T4" fmla="*/ 0 w 174"/>
                  <a:gd name="T5" fmla="*/ 0 h 140"/>
                  <a:gd name="T6" fmla="*/ 0 w 174"/>
                  <a:gd name="T7" fmla="*/ 0 h 140"/>
                  <a:gd name="T8" fmla="*/ 0 w 174"/>
                  <a:gd name="T9" fmla="*/ 0 h 140"/>
                  <a:gd name="T10" fmla="*/ 0 w 174"/>
                  <a:gd name="T11" fmla="*/ 0 h 1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0"/>
                  <a:gd name="T20" fmla="*/ 174 w 174"/>
                  <a:gd name="T21" fmla="*/ 140 h 1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0">
                    <a:moveTo>
                      <a:pt x="71" y="140"/>
                    </a:moveTo>
                    <a:lnTo>
                      <a:pt x="174" y="140"/>
                    </a:lnTo>
                    <a:lnTo>
                      <a:pt x="174" y="75"/>
                    </a:lnTo>
                    <a:lnTo>
                      <a:pt x="103" y="0"/>
                    </a:lnTo>
                    <a:lnTo>
                      <a:pt x="0" y="38"/>
                    </a:lnTo>
                    <a:lnTo>
                      <a:pt x="71" y="14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1514501" y="2533659"/>
                <a:ext cx="6" cy="2"/>
              </a:xfrm>
              <a:custGeom>
                <a:avLst/>
                <a:gdLst>
                  <a:gd name="T0" fmla="*/ 0 w 173"/>
                  <a:gd name="T1" fmla="*/ 0 h 71"/>
                  <a:gd name="T2" fmla="*/ 0 w 173"/>
                  <a:gd name="T3" fmla="*/ 0 h 71"/>
                  <a:gd name="T4" fmla="*/ 0 w 173"/>
                  <a:gd name="T5" fmla="*/ 0 h 71"/>
                  <a:gd name="T6" fmla="*/ 0 w 173"/>
                  <a:gd name="T7" fmla="*/ 0 h 71"/>
                  <a:gd name="T8" fmla="*/ 0 w 173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71"/>
                  <a:gd name="T17" fmla="*/ 173 w 173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71">
                    <a:moveTo>
                      <a:pt x="0" y="71"/>
                    </a:moveTo>
                    <a:lnTo>
                      <a:pt x="140" y="71"/>
                    </a:lnTo>
                    <a:lnTo>
                      <a:pt x="173" y="0"/>
                    </a:lnTo>
                    <a:lnTo>
                      <a:pt x="38" y="0"/>
                    </a:lnTo>
                    <a:lnTo>
                      <a:pt x="0" y="7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1514508" y="2533661"/>
                <a:ext cx="6" cy="5"/>
              </a:xfrm>
              <a:custGeom>
                <a:avLst/>
                <a:gdLst>
                  <a:gd name="T0" fmla="*/ 0 w 211"/>
                  <a:gd name="T1" fmla="*/ 0 h 140"/>
                  <a:gd name="T2" fmla="*/ 0 w 211"/>
                  <a:gd name="T3" fmla="*/ 0 h 140"/>
                  <a:gd name="T4" fmla="*/ 0 w 211"/>
                  <a:gd name="T5" fmla="*/ 0 h 140"/>
                  <a:gd name="T6" fmla="*/ 0 w 211"/>
                  <a:gd name="T7" fmla="*/ 0 h 140"/>
                  <a:gd name="T8" fmla="*/ 0 w 211"/>
                  <a:gd name="T9" fmla="*/ 0 h 140"/>
                  <a:gd name="T10" fmla="*/ 0 w 211"/>
                  <a:gd name="T11" fmla="*/ 0 h 140"/>
                  <a:gd name="T12" fmla="*/ 0 w 211"/>
                  <a:gd name="T13" fmla="*/ 0 h 140"/>
                  <a:gd name="T14" fmla="*/ 0 w 211"/>
                  <a:gd name="T15" fmla="*/ 0 h 140"/>
                  <a:gd name="T16" fmla="*/ 0 w 211"/>
                  <a:gd name="T17" fmla="*/ 0 h 1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1"/>
                  <a:gd name="T28" fmla="*/ 0 h 140"/>
                  <a:gd name="T29" fmla="*/ 211 w 211"/>
                  <a:gd name="T30" fmla="*/ 140 h 1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1" h="140">
                    <a:moveTo>
                      <a:pt x="71" y="140"/>
                    </a:moveTo>
                    <a:lnTo>
                      <a:pt x="173" y="140"/>
                    </a:lnTo>
                    <a:lnTo>
                      <a:pt x="211" y="70"/>
                    </a:lnTo>
                    <a:lnTo>
                      <a:pt x="103" y="38"/>
                    </a:lnTo>
                    <a:lnTo>
                      <a:pt x="71" y="38"/>
                    </a:lnTo>
                    <a:lnTo>
                      <a:pt x="38" y="0"/>
                    </a:lnTo>
                    <a:lnTo>
                      <a:pt x="0" y="38"/>
                    </a:lnTo>
                    <a:lnTo>
                      <a:pt x="38" y="103"/>
                    </a:lnTo>
                    <a:lnTo>
                      <a:pt x="71" y="14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1514513" y="2533669"/>
                <a:ext cx="11" cy="12"/>
              </a:xfrm>
              <a:custGeom>
                <a:avLst/>
                <a:gdLst>
                  <a:gd name="T0" fmla="*/ 0 w 353"/>
                  <a:gd name="T1" fmla="*/ 0 h 417"/>
                  <a:gd name="T2" fmla="*/ 0 w 353"/>
                  <a:gd name="T3" fmla="*/ 0 h 417"/>
                  <a:gd name="T4" fmla="*/ 0 w 353"/>
                  <a:gd name="T5" fmla="*/ 0 h 417"/>
                  <a:gd name="T6" fmla="*/ 0 w 353"/>
                  <a:gd name="T7" fmla="*/ 0 h 417"/>
                  <a:gd name="T8" fmla="*/ 0 w 353"/>
                  <a:gd name="T9" fmla="*/ 0 h 417"/>
                  <a:gd name="T10" fmla="*/ 0 w 353"/>
                  <a:gd name="T11" fmla="*/ 0 h 417"/>
                  <a:gd name="T12" fmla="*/ 0 w 353"/>
                  <a:gd name="T13" fmla="*/ 0 h 417"/>
                  <a:gd name="T14" fmla="*/ 0 w 353"/>
                  <a:gd name="T15" fmla="*/ 0 h 417"/>
                  <a:gd name="T16" fmla="*/ 0 w 353"/>
                  <a:gd name="T17" fmla="*/ 0 h 417"/>
                  <a:gd name="T18" fmla="*/ 0 w 353"/>
                  <a:gd name="T19" fmla="*/ 0 h 4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"/>
                  <a:gd name="T31" fmla="*/ 0 h 417"/>
                  <a:gd name="T32" fmla="*/ 353 w 353"/>
                  <a:gd name="T33" fmla="*/ 417 h 4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" h="417">
                    <a:moveTo>
                      <a:pt x="0" y="141"/>
                    </a:moveTo>
                    <a:lnTo>
                      <a:pt x="38" y="281"/>
                    </a:lnTo>
                    <a:lnTo>
                      <a:pt x="38" y="346"/>
                    </a:lnTo>
                    <a:lnTo>
                      <a:pt x="142" y="417"/>
                    </a:lnTo>
                    <a:lnTo>
                      <a:pt x="174" y="346"/>
                    </a:lnTo>
                    <a:lnTo>
                      <a:pt x="353" y="243"/>
                    </a:lnTo>
                    <a:lnTo>
                      <a:pt x="282" y="108"/>
                    </a:lnTo>
                    <a:lnTo>
                      <a:pt x="71" y="0"/>
                    </a:lnTo>
                    <a:lnTo>
                      <a:pt x="71" y="108"/>
                    </a:lnTo>
                    <a:lnTo>
                      <a:pt x="0" y="14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</p:sp>
        </p:grpSp>
        <p:sp>
          <p:nvSpPr>
            <p:cNvPr id="92" name="Rectangle 91"/>
            <p:cNvSpPr/>
            <p:nvPr/>
          </p:nvSpPr>
          <p:spPr>
            <a:xfrm>
              <a:off x="3303472" y="898557"/>
              <a:ext cx="791587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Census divisions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92816" y="1312685"/>
              <a:ext cx="791587" cy="3312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New</a:t>
              </a:r>
            </a:p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England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198009" y="1746831"/>
              <a:ext cx="791587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Mid-Atlantic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950378" y="2499299"/>
              <a:ext cx="791587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South</a:t>
              </a:r>
            </a:p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Atlantic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156797" y="2309951"/>
              <a:ext cx="452045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East</a:t>
              </a:r>
            </a:p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South</a:t>
              </a:r>
            </a:p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Central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165562" y="2440986"/>
              <a:ext cx="791587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West</a:t>
              </a:r>
            </a:p>
            <a:p>
              <a:pPr algn="ctr"/>
              <a:r>
                <a:rPr lang="en-US" sz="10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South</a:t>
              </a:r>
            </a:p>
            <a:p>
              <a:pPr algn="ctr"/>
              <a:r>
                <a:rPr lang="en-US" sz="10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Central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072734" y="1548463"/>
              <a:ext cx="452045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East</a:t>
              </a:r>
            </a:p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North</a:t>
              </a:r>
            </a:p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Central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380995" y="1594690"/>
              <a:ext cx="452045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West</a:t>
              </a:r>
            </a:p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North</a:t>
              </a:r>
            </a:p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Central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445110" y="1694570"/>
              <a:ext cx="452045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Mountain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19865" y="2523728"/>
              <a:ext cx="502257" cy="351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Pacific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99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9015" y="538336"/>
            <a:ext cx="8528598" cy="755794"/>
          </a:xfrm>
        </p:spPr>
        <p:txBody>
          <a:bodyPr>
            <a:normAutofit fontScale="90000"/>
          </a:bodyPr>
          <a:lstStyle/>
          <a:p>
            <a:r>
              <a:rPr lang="en-US" dirty="0"/>
              <a:t>As a result of population shifts, overall U.S. heating needs decrease and cooling needs increase—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80C5C9-96E0-47EC-B500-37C5FE284639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16" name="Content Placeholder 9"/>
          <p:cNvGraphicFramePr>
            <a:graphicFrameLocks/>
          </p:cNvGraphicFramePr>
          <p:nvPr>
            <p:extLst/>
          </p:nvPr>
        </p:nvGraphicFramePr>
        <p:xfrm>
          <a:off x="308723" y="1294687"/>
          <a:ext cx="5618093" cy="475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ontent Placeholder 9"/>
          <p:cNvGraphicFramePr>
            <a:graphicFrameLocks/>
          </p:cNvGraphicFramePr>
          <p:nvPr>
            <p:extLst/>
          </p:nvPr>
        </p:nvGraphicFramePr>
        <p:xfrm>
          <a:off x="6207243" y="1291862"/>
          <a:ext cx="5618093" cy="475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7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discovery of 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944635"/>
            <a:ext cx="8299684" cy="4033884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1800 – Alessandro Volta invents the first electric battery.  He also proved that electricity could travel over wires.</a:t>
            </a:r>
          </a:p>
          <a:p>
            <a:r>
              <a:rPr lang="en-US" altLang="en-US" sz="2800" dirty="0"/>
              <a:t>1821 – Faraday invents the first electric motor</a:t>
            </a:r>
          </a:p>
          <a:p>
            <a:r>
              <a:rPr lang="en-US" altLang="en-US" sz="2800" dirty="0"/>
              <a:t>1882 – Edison invents the light bulb</a:t>
            </a:r>
          </a:p>
          <a:p>
            <a:r>
              <a:rPr lang="en-US" altLang="en-US" sz="2800" dirty="0"/>
              <a:t>1883 – Transformer invented</a:t>
            </a:r>
          </a:p>
          <a:p>
            <a:r>
              <a:rPr lang="en-US" altLang="en-US" sz="2800" dirty="0"/>
              <a:t>1888 - Tesla Invents Alternating Current Motor for Westinghouse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012" y="-2513"/>
            <a:ext cx="2876527" cy="4235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412" y="4188602"/>
            <a:ext cx="3486127" cy="27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Arizona in the Crosshairs</a:t>
            </a:r>
          </a:p>
          <a:p>
            <a:r>
              <a:rPr lang="en-US" sz="2800" dirty="0"/>
              <a:t>Nagging Neighbor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3" y="0"/>
            <a:ext cx="6094412" cy="421012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064245"/>
              </p:ext>
            </p:extLst>
          </p:nvPr>
        </p:nvGraphicFramePr>
        <p:xfrm>
          <a:off x="6094413" y="4210125"/>
          <a:ext cx="6094412" cy="264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Bitmap Image" r:id="rId5" imgW="7315200" imgH="3169800" progId="Paint.Picture">
                  <p:embed/>
                </p:oleObj>
              </mc:Choice>
              <mc:Fallback>
                <p:oleObj name="Bitmap Image" r:id="rId5" imgW="7315200" imgH="3169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4413" y="4210125"/>
                        <a:ext cx="6094412" cy="2641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216" y="4791427"/>
            <a:ext cx="1352941" cy="3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Market Mania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612" y="12700"/>
            <a:ext cx="4948410" cy="684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8" y="2590723"/>
            <a:ext cx="6986954" cy="42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3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985" y="893"/>
            <a:ext cx="12349809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Transmission Lines</a:t>
            </a:r>
          </a:p>
          <a:p>
            <a:pPr lvl="1"/>
            <a:r>
              <a:rPr lang="nn-NO" sz="2800" dirty="0"/>
              <a:t>69 kV</a:t>
            </a:r>
          </a:p>
          <a:p>
            <a:pPr lvl="1"/>
            <a:r>
              <a:rPr lang="nn-NO" sz="2800" dirty="0"/>
              <a:t>115 kV</a:t>
            </a:r>
          </a:p>
          <a:p>
            <a:pPr lvl="1"/>
            <a:r>
              <a:rPr lang="nn-NO" sz="2800" dirty="0"/>
              <a:t>230 kV </a:t>
            </a:r>
          </a:p>
          <a:p>
            <a:pPr lvl="1"/>
            <a:r>
              <a:rPr lang="nn-NO" sz="2800" dirty="0"/>
              <a:t>500 kV</a:t>
            </a:r>
          </a:p>
          <a:p>
            <a:pPr lvl="1"/>
            <a:r>
              <a:rPr lang="nn-NO" sz="2800" dirty="0"/>
              <a:t>765 kV</a:t>
            </a:r>
          </a:p>
          <a:p>
            <a:pPr marL="457063" lvl="1" indent="0">
              <a:buNone/>
            </a:pPr>
            <a:endParaRPr lang="en-US" dirty="0"/>
          </a:p>
        </p:txBody>
      </p:sp>
      <p:pic>
        <p:nvPicPr>
          <p:cNvPr id="7" name="Picture 2" descr="\\inpo.org\open\On-Going Programs\Training and Accreditation\Industry Learning\_Learning Development\Media Assets\Images\Buildings Large\Control Room Browns Ferry1 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70" y="4020190"/>
            <a:ext cx="4170864" cy="27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48" y="893"/>
            <a:ext cx="4928784" cy="273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3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29" y="242897"/>
            <a:ext cx="10115766" cy="63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Interconnect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312" y="892"/>
            <a:ext cx="5237514" cy="3598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0" y="1589679"/>
            <a:ext cx="6836045" cy="5267429"/>
          </a:xfrm>
          <a:prstGeom prst="rect">
            <a:avLst/>
          </a:prstGeom>
        </p:spPr>
      </p:pic>
      <p:pic>
        <p:nvPicPr>
          <p:cNvPr id="8194" name="Picture 2" descr="https://www.thermalfluidscentral.org/encyclopedia/images/0/07/Electrical_power_distribu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362" y="3671510"/>
            <a:ext cx="4247463" cy="31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252" y="170161"/>
            <a:ext cx="9903418" cy="1478185"/>
          </a:xfrm>
        </p:spPr>
        <p:txBody>
          <a:bodyPr/>
          <a:lstStyle/>
          <a:p>
            <a:r>
              <a:rPr lang="en-US" dirty="0"/>
              <a:t>Balancing Authority</a:t>
            </a:r>
          </a:p>
        </p:txBody>
      </p:sp>
      <p:pic>
        <p:nvPicPr>
          <p:cNvPr id="3" name="Picture 4" descr="WECC_Balance_Author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11" y="1565761"/>
            <a:ext cx="6475313" cy="5291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16535"/>
            <a:ext cx="5692376" cy="3440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58343"/>
            <a:ext cx="5713512" cy="21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3"/>
          <p:cNvGraphicFramePr>
            <a:graphicFrameLocks/>
          </p:cNvGraphicFramePr>
          <p:nvPr>
            <p:extLst/>
          </p:nvPr>
        </p:nvGraphicFramePr>
        <p:xfrm>
          <a:off x="1311991" y="893"/>
          <a:ext cx="914161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Photo Editor Photo" r:id="rId3" imgW="5714286" imgH="5028571" progId="MSPhotoEd.3">
                  <p:embed/>
                </p:oleObj>
              </mc:Choice>
              <mc:Fallback>
                <p:oleObj name="Photo Editor Photo" r:id="rId3" imgW="5714286" imgH="5028571" progId="MSPhotoEd.3">
                  <p:embed/>
                  <p:pic>
                    <p:nvPicPr>
                      <p:cNvPr id="3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991" y="893"/>
                        <a:ext cx="914161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2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15" y="76200"/>
            <a:ext cx="8909598" cy="1217930"/>
          </a:xfrm>
        </p:spPr>
        <p:txBody>
          <a:bodyPr>
            <a:noAutofit/>
          </a:bodyPr>
          <a:lstStyle/>
          <a:p>
            <a:r>
              <a:rPr lang="en-US" dirty="0"/>
              <a:t>AEO2020 Reference case electricity prices fall slightly; declining generation costs are offset by rising transmission and distribution costs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80C5C9-96E0-47EC-B500-37C5FE284639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26" name="Content Placeholder 25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309482" y="1427685"/>
          <a:ext cx="5657963" cy="475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ontent Placeholder 26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5916500" y="1560683"/>
          <a:ext cx="5740493" cy="475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629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014" y="538336"/>
            <a:ext cx="8920945" cy="755794"/>
          </a:xfrm>
        </p:spPr>
        <p:txBody>
          <a:bodyPr>
            <a:normAutofit fontScale="90000"/>
          </a:bodyPr>
          <a:lstStyle/>
          <a:p>
            <a:r>
              <a:rPr lang="en-US" dirty="0"/>
              <a:t>An increasing share of total electricity demand is met with customer-owned generation, including rooftop solar photovoltaic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80C5C9-96E0-47EC-B500-37C5FE284639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/>
          </p:nvPr>
        </p:nvGraphicFramePr>
        <p:xfrm>
          <a:off x="589603" y="1572574"/>
          <a:ext cx="10969943" cy="4570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4547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Global/US Energy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522" y="2011832"/>
            <a:ext cx="5616774" cy="4887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1832"/>
            <a:ext cx="6581522" cy="48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Dead in the United States</a:t>
            </a:r>
          </a:p>
          <a:p>
            <a:r>
              <a:rPr lang="en-US" sz="2800" dirty="0"/>
              <a:t>Morgan Stanley Predicts Complete Exodus from US Portfolio by 2033</a:t>
            </a:r>
          </a:p>
          <a:p>
            <a:r>
              <a:rPr lang="en-US" sz="2800" dirty="0"/>
              <a:t>Exports to China &amp; others</a:t>
            </a:r>
          </a:p>
          <a:p>
            <a:r>
              <a:rPr lang="en-US" sz="2800" dirty="0"/>
              <a:t>Focus Now on Natural Gas</a:t>
            </a:r>
          </a:p>
        </p:txBody>
      </p:sp>
    </p:spTree>
    <p:extLst>
      <p:ext uri="{BB962C8B-B14F-4D97-AF65-F5344CB8AC3E}">
        <p14:creationId xmlns:p14="http://schemas.microsoft.com/office/powerpoint/2010/main" val="23313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Carbon Free Base Load Resource</a:t>
            </a:r>
          </a:p>
          <a:p>
            <a:r>
              <a:rPr lang="en-US" sz="2800" dirty="0"/>
              <a:t>Increased Interest Due to SMR</a:t>
            </a:r>
          </a:p>
          <a:p>
            <a:r>
              <a:rPr lang="en-US" sz="2800" dirty="0"/>
              <a:t>Fukushima</a:t>
            </a:r>
          </a:p>
          <a:p>
            <a:r>
              <a:rPr lang="en-US" sz="2800" dirty="0"/>
              <a:t>More Expensive than Natural Gas Plants</a:t>
            </a:r>
          </a:p>
          <a:p>
            <a:r>
              <a:rPr lang="en-US" sz="2800" dirty="0"/>
              <a:t>Huge Capital Costs</a:t>
            </a:r>
          </a:p>
          <a:p>
            <a:r>
              <a:rPr lang="en-US" sz="2800" dirty="0"/>
              <a:t>Waste Disposal/Yucca Mountain</a:t>
            </a:r>
          </a:p>
          <a:p>
            <a:pPr marL="23177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Solar/Wind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516362"/>
            <a:ext cx="8594429" cy="3880773"/>
          </a:xfrm>
        </p:spPr>
        <p:txBody>
          <a:bodyPr>
            <a:normAutofit/>
          </a:bodyPr>
          <a:lstStyle/>
          <a:p>
            <a:r>
              <a:rPr lang="en-US" sz="2800" dirty="0"/>
              <a:t>Location Dependent</a:t>
            </a:r>
          </a:p>
          <a:p>
            <a:r>
              <a:rPr lang="en-US" sz="2800" dirty="0"/>
              <a:t>Tax Incentives/Credits</a:t>
            </a:r>
          </a:p>
          <a:p>
            <a:r>
              <a:rPr lang="en-US" sz="2800" dirty="0"/>
              <a:t>ESG</a:t>
            </a:r>
          </a:p>
          <a:p>
            <a:r>
              <a:rPr lang="en-US" sz="2800" dirty="0"/>
              <a:t>Corporation Initiatives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486" y="3002879"/>
            <a:ext cx="5506100" cy="3855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86" y="-76200"/>
            <a:ext cx="5506100" cy="3126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48" y="3825700"/>
            <a:ext cx="5429459" cy="30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Hydroelectric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Federal MOU</a:t>
            </a:r>
          </a:p>
          <a:p>
            <a:r>
              <a:rPr lang="en-US" sz="2800" dirty="0"/>
              <a:t>Environmental </a:t>
            </a:r>
            <a:r>
              <a:rPr lang="en-US" sz="2800" dirty="0" err="1"/>
              <a:t>Kumbaya</a:t>
            </a:r>
            <a:endParaRPr lang="en-US" sz="2800" dirty="0"/>
          </a:p>
          <a:p>
            <a:r>
              <a:rPr lang="en-US" sz="2800" dirty="0"/>
              <a:t>WAPA - “Value of Hydropower”</a:t>
            </a:r>
          </a:p>
          <a:p>
            <a:r>
              <a:rPr lang="en-US" sz="2800" dirty="0"/>
              <a:t>Hinting at Market Participation</a:t>
            </a:r>
          </a:p>
          <a:p>
            <a:r>
              <a:rPr lang="en-US" sz="2800" dirty="0"/>
              <a:t>ACC &amp; Others RPS Rules</a:t>
            </a:r>
          </a:p>
          <a:p>
            <a:r>
              <a:rPr lang="en-US" sz="2800" dirty="0"/>
              <a:t>Integration of Renewables</a:t>
            </a:r>
          </a:p>
          <a:p>
            <a:r>
              <a:rPr lang="en-US" sz="2800" dirty="0"/>
              <a:t>Pump Storage</a:t>
            </a:r>
          </a:p>
        </p:txBody>
      </p:sp>
    </p:spTree>
    <p:extLst>
      <p:ext uri="{BB962C8B-B14F-4D97-AF65-F5344CB8AC3E}">
        <p14:creationId xmlns:p14="http://schemas.microsoft.com/office/powerpoint/2010/main" val="3422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Transmission/EV Infrastructure</a:t>
            </a:r>
          </a:p>
          <a:p>
            <a:r>
              <a:rPr lang="en-US" sz="2800" dirty="0"/>
              <a:t>Storage</a:t>
            </a:r>
          </a:p>
          <a:p>
            <a:r>
              <a:rPr lang="en-US" sz="2800" dirty="0"/>
              <a:t>Energy Efficiency Technology</a:t>
            </a:r>
          </a:p>
          <a:p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038" y="0"/>
            <a:ext cx="4758787" cy="23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as a Commodity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8" y="1136385"/>
            <a:ext cx="9829800" cy="57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 bwMode="auto">
          <a:xfrm>
            <a:off x="1039799" y="121016"/>
            <a:ext cx="8044941" cy="777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91416" rIns="91416" bIns="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/>
              <a:t>Electricity demand: growth in electricity use slows, but still increases by 28% from 2012 to 2040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465024" y="6088478"/>
            <a:ext cx="683161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27" indent="-28566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57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720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83" indent="-2285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846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908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971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034" indent="-2285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fld id="{A5E69A40-9703-4D10-A866-F3A2B08266C6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defTabSz="914126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605" name="Chart Placeholder 8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2828265399"/>
              </p:ext>
            </p:extLst>
          </p:nvPr>
        </p:nvGraphicFramePr>
        <p:xfrm>
          <a:off x="989012" y="1524000"/>
          <a:ext cx="7619602" cy="4480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4" imgW="7620660" imgH="4480948" progId="Excel.Chart.8">
                  <p:embed/>
                </p:oleObj>
              </mc:Choice>
              <mc:Fallback>
                <p:oleObj r:id="rId4" imgW="7620660" imgH="4480948" progId="Excel.Chart.8">
                  <p:embed/>
                  <p:pic>
                    <p:nvPicPr>
                      <p:cNvPr id="25605" name="Chart Placeholder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2" y="1524000"/>
                        <a:ext cx="7619602" cy="4480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Placeholder 5"/>
          <p:cNvSpPr>
            <a:spLocks noGrp="1"/>
          </p:cNvSpPr>
          <p:nvPr>
            <p:ph type="body" sz="quarter" idx="13"/>
          </p:nvPr>
        </p:nvSpPr>
        <p:spPr bwMode="auto">
          <a:xfrm>
            <a:off x="1039798" y="943126"/>
            <a:ext cx="4815221" cy="54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/>
              <a:t>percent growth (3-year compounded annual growth rate)</a:t>
            </a:r>
          </a:p>
        </p:txBody>
      </p:sp>
      <p:sp>
        <p:nvSpPr>
          <p:cNvPr id="25607" name="Text Placeholder 7"/>
          <p:cNvSpPr>
            <a:spLocks noGrp="1"/>
          </p:cNvSpPr>
          <p:nvPr>
            <p:ph type="body" sz="quarter" idx="15"/>
          </p:nvPr>
        </p:nvSpPr>
        <p:spPr bwMode="auto">
          <a:xfrm>
            <a:off x="1039799" y="5999584"/>
            <a:ext cx="7944955" cy="245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b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r>
              <a:rPr lang="en-US" altLang="en-US"/>
              <a:t>Source:  EIA, Annual Energy Outlook 2013</a:t>
            </a: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2647515" y="1811263"/>
            <a:ext cx="2515533" cy="40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History</a:t>
            </a: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6015313" y="1812850"/>
            <a:ext cx="2515533" cy="40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Projections</a:t>
            </a:r>
          </a:p>
        </p:txBody>
      </p:sp>
      <p:sp>
        <p:nvSpPr>
          <p:cNvPr id="12" name="Straight Connector 11"/>
          <p:cNvSpPr/>
          <p:nvPr/>
        </p:nvSpPr>
        <p:spPr bwMode="auto">
          <a:xfrm rot="16200000" flipH="1">
            <a:off x="4766276" y="3417394"/>
            <a:ext cx="3153541" cy="174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11" name="Text Box 4"/>
          <p:cNvSpPr txBox="1">
            <a:spLocks noChangeArrowheads="1"/>
          </p:cNvSpPr>
          <p:nvPr/>
        </p:nvSpPr>
        <p:spPr bwMode="auto">
          <a:xfrm>
            <a:off x="5874063" y="1477975"/>
            <a:ext cx="914162" cy="3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841" rIns="0" bIns="4584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2011</a:t>
            </a:r>
            <a:endParaRPr lang="en-GB" altLang="en-US" sz="1400">
              <a:solidFill>
                <a:srgbClr val="000000"/>
              </a:solidFill>
            </a:endParaRPr>
          </a:p>
        </p:txBody>
      </p: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3585484" y="3039668"/>
            <a:ext cx="1274430" cy="5237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69DD8"/>
                </a:solidFill>
              </a:rPr>
              <a:t>Electricity Use</a:t>
            </a:r>
          </a:p>
        </p:txBody>
      </p:sp>
      <p:sp>
        <p:nvSpPr>
          <p:cNvPr id="25613" name="TextBox 14"/>
          <p:cNvSpPr txBox="1">
            <a:spLocks noChangeArrowheads="1"/>
          </p:cNvSpPr>
          <p:nvPr/>
        </p:nvSpPr>
        <p:spPr bwMode="auto">
          <a:xfrm>
            <a:off x="2547529" y="4425194"/>
            <a:ext cx="1079219" cy="3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0000"/>
                </a:solidFill>
              </a:rPr>
              <a:t>GDP</a:t>
            </a:r>
          </a:p>
        </p:txBody>
      </p:sp>
      <p:sp>
        <p:nvSpPr>
          <p:cNvPr id="25614" name="TextBox 15"/>
          <p:cNvSpPr txBox="1">
            <a:spLocks noChangeArrowheads="1"/>
          </p:cNvSpPr>
          <p:nvPr/>
        </p:nvSpPr>
        <p:spPr bwMode="auto">
          <a:xfrm>
            <a:off x="8373725" y="4337904"/>
            <a:ext cx="593570" cy="31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2.4%</a:t>
            </a:r>
          </a:p>
        </p:txBody>
      </p:sp>
      <p:sp>
        <p:nvSpPr>
          <p:cNvPr id="25615" name="TextBox 16"/>
          <p:cNvSpPr txBox="1">
            <a:spLocks noChangeArrowheads="1"/>
          </p:cNvSpPr>
          <p:nvPr/>
        </p:nvSpPr>
        <p:spPr bwMode="auto">
          <a:xfrm>
            <a:off x="8384835" y="4687063"/>
            <a:ext cx="593570" cy="31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0.9%</a:t>
            </a:r>
          </a:p>
        </p:txBody>
      </p:sp>
      <p:sp>
        <p:nvSpPr>
          <p:cNvPr id="25616" name="TextBox 17"/>
          <p:cNvSpPr txBox="1">
            <a:spLocks noChangeArrowheads="1"/>
          </p:cNvSpPr>
          <p:nvPr/>
        </p:nvSpPr>
        <p:spPr bwMode="auto">
          <a:xfrm>
            <a:off x="8067418" y="3731638"/>
            <a:ext cx="1164922" cy="5284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2011 – 2040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359343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Entities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Investor Owned Utility (IOU)</a:t>
            </a:r>
          </a:p>
          <a:p>
            <a:r>
              <a:rPr lang="en-US" sz="2800" dirty="0"/>
              <a:t>Municipality – Muni</a:t>
            </a:r>
          </a:p>
          <a:p>
            <a:r>
              <a:rPr lang="en-US" sz="2800" dirty="0"/>
              <a:t>Public Power</a:t>
            </a:r>
          </a:p>
          <a:p>
            <a:r>
              <a:rPr lang="en-US" sz="2800" dirty="0"/>
              <a:t>Cooperative – Co-ops</a:t>
            </a:r>
          </a:p>
          <a:p>
            <a:r>
              <a:rPr lang="en-US" sz="2800" dirty="0"/>
              <a:t>Merchant Plant</a:t>
            </a:r>
          </a:p>
          <a:p>
            <a:r>
              <a:rPr lang="en-US" sz="2800" dirty="0"/>
              <a:t>Regional Transmission Organization – RTO</a:t>
            </a:r>
          </a:p>
          <a:p>
            <a:r>
              <a:rPr lang="en-US" sz="2800" dirty="0"/>
              <a:t>Independent System Operator - ISO</a:t>
            </a:r>
          </a:p>
        </p:txBody>
      </p:sp>
    </p:spTree>
    <p:extLst>
      <p:ext uri="{BB962C8B-B14F-4D97-AF65-F5344CB8AC3E}">
        <p14:creationId xmlns:p14="http://schemas.microsoft.com/office/powerpoint/2010/main" val="40680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Sources of Electricity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158" y="1752600"/>
            <a:ext cx="7627054" cy="434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800" dirty="0"/>
              <a:t>Thermal (Coal/Natural Gas/Oil/Biomass)</a:t>
            </a:r>
          </a:p>
          <a:p>
            <a:pPr>
              <a:defRPr/>
            </a:pPr>
            <a:r>
              <a:rPr lang="en-US" altLang="en-US" sz="2800" dirty="0"/>
              <a:t>Geothermal</a:t>
            </a:r>
          </a:p>
          <a:p>
            <a:pPr>
              <a:defRPr/>
            </a:pPr>
            <a:r>
              <a:rPr lang="en-US" altLang="en-US" sz="2800" dirty="0"/>
              <a:t>Nuclear</a:t>
            </a:r>
          </a:p>
          <a:p>
            <a:pPr>
              <a:defRPr/>
            </a:pPr>
            <a:r>
              <a:rPr lang="en-US" altLang="en-US" sz="2800" dirty="0"/>
              <a:t>Hydroelectric (Pump Storage/Tidal)</a:t>
            </a:r>
          </a:p>
          <a:p>
            <a:pPr>
              <a:defRPr/>
            </a:pPr>
            <a:r>
              <a:rPr lang="en-US" altLang="en-US" sz="2800" dirty="0"/>
              <a:t>Solar (PV/Concentrated Solar Power)</a:t>
            </a:r>
          </a:p>
          <a:p>
            <a:pPr>
              <a:defRPr/>
            </a:pPr>
            <a:r>
              <a:rPr lang="en-US" altLang="en-US" sz="2800" dirty="0"/>
              <a:t>Wind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426" y="4359342"/>
            <a:ext cx="3750398" cy="2497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2" y="2643652"/>
            <a:ext cx="3743322" cy="1715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2" y="893"/>
            <a:ext cx="3743323" cy="26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Hydro</a:t>
            </a:r>
          </a:p>
          <a:p>
            <a:r>
              <a:rPr lang="en-US" sz="2800" dirty="0"/>
              <a:t>Solar</a:t>
            </a:r>
          </a:p>
          <a:p>
            <a:r>
              <a:rPr lang="en-US" sz="2800" dirty="0"/>
              <a:t>Wind</a:t>
            </a:r>
          </a:p>
          <a:p>
            <a:r>
              <a:rPr lang="en-US" sz="2800" dirty="0"/>
              <a:t>Biomass</a:t>
            </a:r>
          </a:p>
          <a:p>
            <a:r>
              <a:rPr lang="en-US" sz="2800" dirty="0"/>
              <a:t>Geothermal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869" y="893"/>
            <a:ext cx="4100955" cy="2725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024" y="3996176"/>
            <a:ext cx="4096800" cy="286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869" y="2726451"/>
            <a:ext cx="4100956" cy="17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521</TotalTime>
  <Words>1457</Words>
  <Application>Microsoft Office PowerPoint</Application>
  <PresentationFormat>Custom</PresentationFormat>
  <Paragraphs>474</Paragraphs>
  <Slides>44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ＭＳ Ｐゴシック</vt:lpstr>
      <vt:lpstr>Arial</vt:lpstr>
      <vt:lpstr>Calibri</vt:lpstr>
      <vt:lpstr>Corbel</vt:lpstr>
      <vt:lpstr>Times New Roman</vt:lpstr>
      <vt:lpstr>Trebuchet MS</vt:lpstr>
      <vt:lpstr>Wingdings 3</vt:lpstr>
      <vt:lpstr>Facet</vt:lpstr>
      <vt:lpstr>Microsoft Excel Chart</vt:lpstr>
      <vt:lpstr>Bitmap Image</vt:lpstr>
      <vt:lpstr>Photo Editor Photo</vt:lpstr>
      <vt:lpstr>The Future is Now!</vt:lpstr>
      <vt:lpstr>History of the discovery of electricity</vt:lpstr>
      <vt:lpstr>History of the discovery of electricity</vt:lpstr>
      <vt:lpstr>Global/US Energy Production</vt:lpstr>
      <vt:lpstr>Electricity as a Commodity</vt:lpstr>
      <vt:lpstr>Electricity demand: growth in electricity use slows, but still increases by 28% from 2012 to 2040</vt:lpstr>
      <vt:lpstr>Types of Entities</vt:lpstr>
      <vt:lpstr>Sources of Electricity</vt:lpstr>
      <vt:lpstr>Renewables</vt:lpstr>
      <vt:lpstr>Electricity generation from natural gas and renewables increases as a result of lower natural gas prices and declining costs of solar and wind renewable capacity, making these fuels increasingly competitive</vt:lpstr>
      <vt:lpstr>U.S. energy production grows significantly, but consumption grows moderately under the AEO2020 Reference case assumption of current laws and regulations</vt:lpstr>
      <vt:lpstr>Additions to electricity generation capacity, 1985-2040</vt:lpstr>
      <vt:lpstr>Electrification of Everything</vt:lpstr>
      <vt:lpstr>U.S. dependence on imported liquids depends on both supply and demand</vt:lpstr>
      <vt:lpstr>The United States becomes a net energy exporter on an annual basis by 2020 in the AEO2020 Reference case—</vt:lpstr>
      <vt:lpstr>Crude Oil</vt:lpstr>
      <vt:lpstr>Natural Gas</vt:lpstr>
      <vt:lpstr>Storage</vt:lpstr>
      <vt:lpstr>PowerPoint Presentation</vt:lpstr>
      <vt:lpstr>Time of Use</vt:lpstr>
      <vt:lpstr>Renewable intermittency</vt:lpstr>
      <vt:lpstr>Ancillary Services</vt:lpstr>
      <vt:lpstr>PowerPoint Presentation</vt:lpstr>
      <vt:lpstr>PowerPoint Presentation</vt:lpstr>
      <vt:lpstr>Alternative and electric vehicles gain market share in the AEO2020 Reference case— </vt:lpstr>
      <vt:lpstr>Pump Storage </vt:lpstr>
      <vt:lpstr>Pumped Storage in Arizona https://nationalmap.gov.au/renewables/</vt:lpstr>
      <vt:lpstr>Population and residential housing stocks continue to grow mostly in the South and West between 2019 and 2050</vt:lpstr>
      <vt:lpstr>As a result of population shifts, overall U.S. heating needs decrease and cooling needs increase— </vt:lpstr>
      <vt:lpstr>Markets</vt:lpstr>
      <vt:lpstr>Market Mania</vt:lpstr>
      <vt:lpstr>PowerPoint Presentation</vt:lpstr>
      <vt:lpstr>Transmission lines</vt:lpstr>
      <vt:lpstr>PowerPoint Presentation</vt:lpstr>
      <vt:lpstr>Western Interconnect</vt:lpstr>
      <vt:lpstr>Balancing Authority</vt:lpstr>
      <vt:lpstr>PowerPoint Presentation</vt:lpstr>
      <vt:lpstr>AEO2020 Reference case electricity prices fall slightly; declining generation costs are offset by rising transmission and distribution costs</vt:lpstr>
      <vt:lpstr>An increasing share of total electricity demand is met with customer-owned generation, including rooftop solar photovoltaic</vt:lpstr>
      <vt:lpstr>Coal</vt:lpstr>
      <vt:lpstr>Nuclear</vt:lpstr>
      <vt:lpstr>Solar/Wind</vt:lpstr>
      <vt:lpstr>Hydroelectric</vt:lpstr>
      <vt:lpstr>Future Needs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is Now!</dc:title>
  <dc:creator>Ed Gerak</dc:creator>
  <cp:lastModifiedBy>Heather Cole</cp:lastModifiedBy>
  <cp:revision>34</cp:revision>
  <dcterms:created xsi:type="dcterms:W3CDTF">2021-01-05T14:50:40Z</dcterms:created>
  <dcterms:modified xsi:type="dcterms:W3CDTF">2021-07-16T21:39:12Z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